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45"/>
  </p:notesMasterIdLst>
  <p:sldIdLst>
    <p:sldId id="256" r:id="rId2"/>
    <p:sldId id="257" r:id="rId3"/>
    <p:sldId id="258" r:id="rId4"/>
    <p:sldId id="271" r:id="rId5"/>
    <p:sldId id="260" r:id="rId6"/>
    <p:sldId id="316" r:id="rId7"/>
    <p:sldId id="273" r:id="rId8"/>
    <p:sldId id="283" r:id="rId9"/>
    <p:sldId id="276" r:id="rId10"/>
    <p:sldId id="262" r:id="rId11"/>
    <p:sldId id="287" r:id="rId12"/>
    <p:sldId id="306" r:id="rId13"/>
    <p:sldId id="307" r:id="rId14"/>
    <p:sldId id="308" r:id="rId15"/>
    <p:sldId id="293" r:id="rId16"/>
    <p:sldId id="288" r:id="rId17"/>
    <p:sldId id="309" r:id="rId18"/>
    <p:sldId id="310" r:id="rId19"/>
    <p:sldId id="311" r:id="rId20"/>
    <p:sldId id="266" r:id="rId21"/>
    <p:sldId id="267" r:id="rId22"/>
    <p:sldId id="298" r:id="rId23"/>
    <p:sldId id="286" r:id="rId24"/>
    <p:sldId id="291" r:id="rId25"/>
    <p:sldId id="303" r:id="rId26"/>
    <p:sldId id="299" r:id="rId27"/>
    <p:sldId id="284" r:id="rId28"/>
    <p:sldId id="274" r:id="rId29"/>
    <p:sldId id="300" r:id="rId30"/>
    <p:sldId id="292" r:id="rId31"/>
    <p:sldId id="265" r:id="rId32"/>
    <p:sldId id="294" r:id="rId33"/>
    <p:sldId id="301" r:id="rId34"/>
    <p:sldId id="285" r:id="rId35"/>
    <p:sldId id="312" r:id="rId36"/>
    <p:sldId id="304" r:id="rId37"/>
    <p:sldId id="313" r:id="rId38"/>
    <p:sldId id="302" r:id="rId39"/>
    <p:sldId id="279" r:id="rId40"/>
    <p:sldId id="280" r:id="rId41"/>
    <p:sldId id="282" r:id="rId42"/>
    <p:sldId id="268" r:id="rId43"/>
    <p:sldId id="31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C2637-39BB-1493-6334-EF0787B1FC34}" v="180" dt="2020-02-11T19:35:20.860"/>
    <p1510:client id="{0A7F9AAB-CBC4-46D9-8F34-5ABC73114C7E}" v="12" dt="2020-01-28T19:48:15.670"/>
    <p1510:client id="{131EB5CD-88B1-8421-0AC7-3995994FA5F8}" v="494" dt="2020-01-19T23:00:17.897"/>
    <p1510:client id="{13503442-0EB2-4ED7-F9CF-DD48D3991F85}" v="1306" dt="2020-02-09T22:49:25.946"/>
    <p1510:client id="{16D00B01-8880-D32E-E5A7-D6669CA222FE}" v="324" dt="2020-02-13T12:56:38.545"/>
    <p1510:client id="{194955D1-82FC-06FC-4FE2-A5224AFF9DB7}" v="169" dt="2020-01-14T19:13:43.026"/>
    <p1510:client id="{2D56AE54-C1E1-80C5-759A-771D4FAC8B4D}" v="767" dt="2020-02-13T04:48:31.326"/>
    <p1510:client id="{30B4074D-CC3B-3135-50CB-2DE993EBA507}" v="81" dt="2020-02-04T19:44:25.904"/>
    <p1510:client id="{3F0BBBD8-EF46-B80D-4859-1EC51B6984FE}" v="4" dt="2020-02-11T03:17:35.552"/>
    <p1510:client id="{4003F818-697D-136E-53AB-F805F409B5BE}" v="2" dt="2020-02-12T18:43:08.924"/>
    <p1510:client id="{407C4ABC-738B-4662-8CCF-5FBB046871B5}" v="159" dt="2020-02-11T19:37:46.844"/>
    <p1510:client id="{44540358-7029-A5CC-3EFA-8109E040DC9A}" v="598" dt="2020-01-30T19:48:30.449"/>
    <p1510:client id="{4BE9F183-14BE-4C87-AF66-B5BB0C385F5A}" v="72" dt="2020-02-04T19:53:36.627"/>
    <p1510:client id="{5120BCD4-293C-DD6C-1BD4-93E596DABD94}" v="3" dt="2020-02-12T23:11:16.367"/>
    <p1510:client id="{5A418EE1-9664-4BCF-88EB-0FACB345EA0C}" v="203" dt="2020-02-12T11:37:14.915"/>
    <p1510:client id="{5CAF8323-4E9A-43E4-B958-53A940448BD1}" v="2654" dt="2020-02-12T23:29:17.345"/>
    <p1510:client id="{6BCBF8E2-DC46-4E08-5850-05980B13136B}" v="1" dt="2020-04-13T16:12:52.229"/>
    <p1510:client id="{6C720BC7-3636-4257-88CD-30A51FADC0F6}" v="1489" dt="2020-02-06T19:35:02.484"/>
    <p1510:client id="{7D420E0D-0621-B243-E55B-96C09F489121}" v="618" dt="2020-01-30T23:50:16.626"/>
    <p1510:client id="{81C95F47-A589-4D4D-B1A5-4339CE34A4EE}" v="246" dt="2020-02-18T19:54:44.873"/>
    <p1510:client id="{9242F6BD-484D-2393-4190-B55FEAB887E0}" v="86" dt="2020-01-28T19:32:13.131"/>
    <p1510:client id="{96C48009-A0C4-D39C-EEC6-BF31220FF290}" v="76" dt="2020-03-26T17:10:46.946"/>
    <p1510:client id="{97F2DD10-4127-4588-AF07-C6BE9003EF63}" v="1266" dt="2020-01-21T19:54:19.814"/>
    <p1510:client id="{A35E3F6D-7046-AB87-5AF1-053BF870DDA0}" v="3572" dt="2020-02-12T23:27:04.283"/>
    <p1510:client id="{A6474634-CD1C-794D-E151-ECC38E61EA55}" v="14" dt="2020-03-26T19:52:40.410"/>
    <p1510:client id="{A71C79AF-3EBC-13B1-BC75-290F76B449CE}" v="579" dt="2020-01-21T19:25:12.033"/>
    <p1510:client id="{B5AE9DA8-53F4-4EF3-9AC4-D504E9A1CD1B}" v="40" dt="2020-02-13T13:01:56.870"/>
    <p1510:client id="{C232E1C6-380D-13BE-FBB5-97ACBD77EE5A}" v="213" dt="2020-02-11T01:41:56.440"/>
    <p1510:client id="{C5FDAABF-D9A1-DD70-E587-4AB3242540FE}" v="81" dt="2020-01-14T19:06:57.127"/>
    <p1510:client id="{D9F6C8E6-F4E3-CB0D-F176-6D77CBBC006E}" v="170" dt="2020-02-18T19:37:19.076"/>
    <p1510:client id="{DA52B4B9-9A85-4ED5-80FA-307623E12301}" v="21" dt="2020-02-11T19:49:28.820"/>
    <p1510:client id="{DAF307F5-96B0-B91F-7193-0F2667813785}" v="17" dt="2020-01-14T19:03:46.391"/>
    <p1510:client id="{DE44B597-5627-932F-A84A-BAA133A6B192}" v="154" dt="2020-04-11T19:56:38.989"/>
    <p1510:client id="{E3E2B3B6-04A2-992A-1699-325DE4F00C0D}" v="563" dt="2020-02-13T12:59:12.161"/>
    <p1510:client id="{E76B4CBF-8B04-F94B-EF48-6012DE0F3168}" v="419" dt="2020-01-28T19:47:13.081"/>
    <p1510:client id="{F55F42D0-6A82-C888-D371-8701DE460F69}" v="40" dt="2020-02-13T02:16:49.187"/>
    <p1510:client id="{FCAB1D31-A5A3-AB17-FB7D-5D056B7C4209}" v="318" dt="2020-02-06T19:54:11.987"/>
    <p1510:client id="{FCE1BA9B-0ED5-E95A-A809-D9DC55173CEA}" v="1098" dt="2020-02-04T17:48:05.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8" autoAdjust="0"/>
    <p:restoredTop sz="94660"/>
  </p:normalViewPr>
  <p:slideViewPr>
    <p:cSldViewPr snapToGrid="0">
      <p:cViewPr varScale="1">
        <p:scale>
          <a:sx n="92" d="100"/>
          <a:sy n="92" d="100"/>
        </p:scale>
        <p:origin x="7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Curtis" userId="S::jcurtis12@knights.ucf.edu::d937df42-a4ac-490b-84d3-f029d4387a3f" providerId="AD" clId="Web-{194955D1-82FC-06FC-4FE2-A5224AFF9DB7}"/>
    <pc:docChg chg="addSld modSld addMainMaster delMainMaster">
      <pc:chgData name="James Curtis" userId="S::jcurtis12@knights.ucf.edu::d937df42-a4ac-490b-84d3-f029d4387a3f" providerId="AD" clId="Web-{194955D1-82FC-06FC-4FE2-A5224AFF9DB7}" dt="2020-01-14T19:13:43.026" v="167"/>
      <pc:docMkLst>
        <pc:docMk/>
      </pc:docMkLst>
      <pc:sldChg chg="delSp modSp mod setBg modClrScheme chgLayout">
        <pc:chgData name="James Curtis" userId="S::jcurtis12@knights.ucf.edu::d937df42-a4ac-490b-84d3-f029d4387a3f" providerId="AD" clId="Web-{194955D1-82FC-06FC-4FE2-A5224AFF9DB7}" dt="2020-01-14T19:02:32.524" v="80"/>
        <pc:sldMkLst>
          <pc:docMk/>
          <pc:sldMk cId="109857222" sldId="256"/>
        </pc:sldMkLst>
        <pc:spChg chg="mod ord">
          <ac:chgData name="James Curtis" userId="S::jcurtis12@knights.ucf.edu::d937df42-a4ac-490b-84d3-f029d4387a3f" providerId="AD" clId="Web-{194955D1-82FC-06FC-4FE2-A5224AFF9DB7}" dt="2020-01-14T19:02:05.118" v="78"/>
          <ac:spMkLst>
            <pc:docMk/>
            <pc:sldMk cId="109857222" sldId="256"/>
            <ac:spMk id="2" creationId="{00000000-0000-0000-0000-000000000000}"/>
          </ac:spMkLst>
        </pc:spChg>
        <pc:spChg chg="mod ord">
          <ac:chgData name="James Curtis" userId="S::jcurtis12@knights.ucf.edu::d937df42-a4ac-490b-84d3-f029d4387a3f" providerId="AD" clId="Web-{194955D1-82FC-06FC-4FE2-A5224AFF9DB7}" dt="2020-01-14T19:02:05.118" v="78"/>
          <ac:spMkLst>
            <pc:docMk/>
            <pc:sldMk cId="109857222" sldId="256"/>
            <ac:spMk id="3" creationId="{00000000-0000-0000-0000-000000000000}"/>
          </ac:spMkLst>
        </pc:spChg>
        <pc:picChg chg="del">
          <ac:chgData name="James Curtis" userId="S::jcurtis12@knights.ucf.edu::d937df42-a4ac-490b-84d3-f029d4387a3f" providerId="AD" clId="Web-{194955D1-82FC-06FC-4FE2-A5224AFF9DB7}" dt="2020-01-14T19:02:32.524" v="80"/>
          <ac:picMkLst>
            <pc:docMk/>
            <pc:sldMk cId="109857222" sldId="256"/>
            <ac:picMk id="6" creationId="{73FDBF1C-0E2F-4AB2-8BA6-15EC8C1DCA6B}"/>
          </ac:picMkLst>
        </pc:picChg>
      </pc:sldChg>
      <pc:sldChg chg="modSp mod modClrScheme chgLayout">
        <pc:chgData name="James Curtis" userId="S::jcurtis12@knights.ucf.edu::d937df42-a4ac-490b-84d3-f029d4387a3f" providerId="AD" clId="Web-{194955D1-82FC-06FC-4FE2-A5224AFF9DB7}" dt="2020-01-14T19:02:05.118" v="78"/>
        <pc:sldMkLst>
          <pc:docMk/>
          <pc:sldMk cId="204517633" sldId="257"/>
        </pc:sldMkLst>
        <pc:spChg chg="mod ord">
          <ac:chgData name="James Curtis" userId="S::jcurtis12@knights.ucf.edu::d937df42-a4ac-490b-84d3-f029d4387a3f" providerId="AD" clId="Web-{194955D1-82FC-06FC-4FE2-A5224AFF9DB7}" dt="2020-01-14T19:02:05.118" v="78"/>
          <ac:spMkLst>
            <pc:docMk/>
            <pc:sldMk cId="204517633" sldId="257"/>
            <ac:spMk id="2" creationId="{849F920C-1DD6-4A5A-86A4-68DE8930FD17}"/>
          </ac:spMkLst>
        </pc:spChg>
        <pc:spChg chg="mod ord">
          <ac:chgData name="James Curtis" userId="S::jcurtis12@knights.ucf.edu::d937df42-a4ac-490b-84d3-f029d4387a3f" providerId="AD" clId="Web-{194955D1-82FC-06FC-4FE2-A5224AFF9DB7}" dt="2020-01-14T19:02:05.118" v="78"/>
          <ac:spMkLst>
            <pc:docMk/>
            <pc:sldMk cId="204517633" sldId="257"/>
            <ac:spMk id="3" creationId="{FA899961-8799-463B-A811-8D7D884F332E}"/>
          </ac:spMkLst>
        </pc:spChg>
      </pc:sldChg>
      <pc:sldChg chg="modSp">
        <pc:chgData name="James Curtis" userId="S::jcurtis12@knights.ucf.edu::d937df42-a4ac-490b-84d3-f029d4387a3f" providerId="AD" clId="Web-{194955D1-82FC-06FC-4FE2-A5224AFF9DB7}" dt="2020-01-14T19:07:16.369" v="108" actId="20577"/>
        <pc:sldMkLst>
          <pc:docMk/>
          <pc:sldMk cId="4273153034" sldId="258"/>
        </pc:sldMkLst>
        <pc:spChg chg="mod">
          <ac:chgData name="James Curtis" userId="S::jcurtis12@knights.ucf.edu::d937df42-a4ac-490b-84d3-f029d4387a3f" providerId="AD" clId="Web-{194955D1-82FC-06FC-4FE2-A5224AFF9DB7}" dt="2020-01-14T19:07:16.369" v="108" actId="20577"/>
          <ac:spMkLst>
            <pc:docMk/>
            <pc:sldMk cId="4273153034" sldId="258"/>
            <ac:spMk id="2" creationId="{889EDF86-5418-4663-AD15-84E1E9B2AEC6}"/>
          </ac:spMkLst>
        </pc:spChg>
      </pc:sldChg>
      <pc:sldChg chg="modSp new">
        <pc:chgData name="James Curtis" userId="S::jcurtis12@knights.ucf.edu::d937df42-a4ac-490b-84d3-f029d4387a3f" providerId="AD" clId="Web-{194955D1-82FC-06FC-4FE2-A5224AFF9DB7}" dt="2020-01-14T19:08:19.009" v="139" actId="20577"/>
        <pc:sldMkLst>
          <pc:docMk/>
          <pc:sldMk cId="2832104862" sldId="259"/>
        </pc:sldMkLst>
        <pc:spChg chg="mod">
          <ac:chgData name="James Curtis" userId="S::jcurtis12@knights.ucf.edu::d937df42-a4ac-490b-84d3-f029d4387a3f" providerId="AD" clId="Web-{194955D1-82FC-06FC-4FE2-A5224AFF9DB7}" dt="2020-01-14T19:08:19.009" v="139" actId="20577"/>
          <ac:spMkLst>
            <pc:docMk/>
            <pc:sldMk cId="2832104862" sldId="259"/>
            <ac:spMk id="2" creationId="{B10F655F-9B33-4DFC-B8FE-93702EC9668C}"/>
          </ac:spMkLst>
        </pc:spChg>
      </pc:sldChg>
      <pc:sldChg chg="modSp new">
        <pc:chgData name="James Curtis" userId="S::jcurtis12@knights.ucf.edu::d937df42-a4ac-490b-84d3-f029d4387a3f" providerId="AD" clId="Web-{194955D1-82FC-06FC-4FE2-A5224AFF9DB7}" dt="2020-01-14T19:13:42.791" v="165" actId="20577"/>
        <pc:sldMkLst>
          <pc:docMk/>
          <pc:sldMk cId="3755644" sldId="260"/>
        </pc:sldMkLst>
        <pc:spChg chg="mod">
          <ac:chgData name="James Curtis" userId="S::jcurtis12@knights.ucf.edu::d937df42-a4ac-490b-84d3-f029d4387a3f" providerId="AD" clId="Web-{194955D1-82FC-06FC-4FE2-A5224AFF9DB7}" dt="2020-01-14T19:13:42.791" v="165" actId="20577"/>
          <ac:spMkLst>
            <pc:docMk/>
            <pc:sldMk cId="3755644" sldId="260"/>
            <ac:spMk id="2" creationId="{A800B03B-D894-4177-8C05-B53B75FE14ED}"/>
          </ac:spMkLst>
        </pc:spChg>
      </pc:sldChg>
      <pc:sldChg chg="new">
        <pc:chgData name="James Curtis" userId="S::jcurtis12@knights.ucf.edu::d937df42-a4ac-490b-84d3-f029d4387a3f" providerId="AD" clId="Web-{194955D1-82FC-06FC-4FE2-A5224AFF9DB7}" dt="2020-01-14T19:13:43.026" v="167"/>
        <pc:sldMkLst>
          <pc:docMk/>
          <pc:sldMk cId="1084759048" sldId="261"/>
        </pc:sldMkLst>
      </pc:sldChg>
      <pc:sldMasterChg chg="del delSldLayout">
        <pc:chgData name="James Curtis" userId="S::jcurtis12@knights.ucf.edu::d937df42-a4ac-490b-84d3-f029d4387a3f" providerId="AD" clId="Web-{194955D1-82FC-06FC-4FE2-A5224AFF9DB7}" dt="2020-01-14T19:02:05.118" v="78"/>
        <pc:sldMasterMkLst>
          <pc:docMk/>
          <pc:sldMasterMk cId="2592892584" sldId="2147483716"/>
        </pc:sldMasterMkLst>
        <pc:sldLayoutChg chg="del">
          <pc:chgData name="James Curtis" userId="S::jcurtis12@knights.ucf.edu::d937df42-a4ac-490b-84d3-f029d4387a3f" providerId="AD" clId="Web-{194955D1-82FC-06FC-4FE2-A5224AFF9DB7}" dt="2020-01-14T19:02:05.118" v="78"/>
          <pc:sldLayoutMkLst>
            <pc:docMk/>
            <pc:sldMasterMk cId="2592892584" sldId="2147483716"/>
            <pc:sldLayoutMk cId="2209305941" sldId="2147483717"/>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3531294763" sldId="2147483718"/>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2862257153" sldId="2147483719"/>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303510532" sldId="2147483720"/>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2735037237" sldId="2147483721"/>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4113180158" sldId="2147483722"/>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3958435984" sldId="2147483723"/>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3694056840" sldId="2147483724"/>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2104456101" sldId="2147483725"/>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142235105" sldId="2147483726"/>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1910800023" sldId="2147483727"/>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873763356" sldId="2147483728"/>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2841199459" sldId="2147483729"/>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4198769324" sldId="2147483730"/>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1943633663" sldId="2147483731"/>
          </pc:sldLayoutMkLst>
        </pc:sldLayoutChg>
        <pc:sldLayoutChg chg="del">
          <pc:chgData name="James Curtis" userId="S::jcurtis12@knights.ucf.edu::d937df42-a4ac-490b-84d3-f029d4387a3f" providerId="AD" clId="Web-{194955D1-82FC-06FC-4FE2-A5224AFF9DB7}" dt="2020-01-14T19:02:05.118" v="78"/>
          <pc:sldLayoutMkLst>
            <pc:docMk/>
            <pc:sldMasterMk cId="2592892584" sldId="2147483716"/>
            <pc:sldLayoutMk cId="2031280100" sldId="2147483732"/>
          </pc:sldLayoutMkLst>
        </pc:sldLayoutChg>
      </pc:sldMasterChg>
      <pc:sldMasterChg chg="add addSldLayout modSldLayout">
        <pc:chgData name="James Curtis" userId="S::jcurtis12@knights.ucf.edu::d937df42-a4ac-490b-84d3-f029d4387a3f" providerId="AD" clId="Web-{194955D1-82FC-06FC-4FE2-A5224AFF9DB7}" dt="2020-01-14T19:02:05.118" v="78"/>
        <pc:sldMasterMkLst>
          <pc:docMk/>
          <pc:sldMasterMk cId="3000813092" sldId="2147483733"/>
        </pc:sldMasterMkLst>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3938304587" sldId="2147483734"/>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3069842529" sldId="2147483735"/>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1090972105" sldId="2147483736"/>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4290109211" sldId="2147483737"/>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2814900916" sldId="2147483738"/>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2387747112" sldId="2147483739"/>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3282564194" sldId="2147483740"/>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118391282" sldId="2147483741"/>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2369203802" sldId="2147483742"/>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2793901618" sldId="2147483743"/>
          </pc:sldLayoutMkLst>
        </pc:sldLayoutChg>
        <pc:sldLayoutChg chg="add mod replId">
          <pc:chgData name="James Curtis" userId="S::jcurtis12@knights.ucf.edu::d937df42-a4ac-490b-84d3-f029d4387a3f" providerId="AD" clId="Web-{194955D1-82FC-06FC-4FE2-A5224AFF9DB7}" dt="2020-01-14T19:02:05.118" v="78"/>
          <pc:sldLayoutMkLst>
            <pc:docMk/>
            <pc:sldMasterMk cId="3000813092" sldId="2147483733"/>
            <pc:sldLayoutMk cId="2231587426" sldId="2147483744"/>
          </pc:sldLayoutMkLst>
        </pc:sldLayoutChg>
      </pc:sldMasterChg>
    </pc:docChg>
  </pc:docChgLst>
  <pc:docChgLst>
    <pc:chgData name="Guest User" userId="S::urn:spo:anon#4663e948415299c0285c956c65579e6fb8bd0f491497a3c854afe3841ecc0ace::" providerId="AD" clId="Web-{F55F42D0-6A82-C888-D371-8701DE460F69}"/>
    <pc:docChg chg="delSld modSld">
      <pc:chgData name="Guest User" userId="S::urn:spo:anon#4663e948415299c0285c956c65579e6fb8bd0f491497a3c854afe3841ecc0ace::" providerId="AD" clId="Web-{F55F42D0-6A82-C888-D371-8701DE460F69}" dt="2020-02-13T02:16:49.187" v="39" actId="20577"/>
      <pc:docMkLst>
        <pc:docMk/>
      </pc:docMkLst>
      <pc:sldChg chg="modSp">
        <pc:chgData name="Guest User" userId="S::urn:spo:anon#4663e948415299c0285c956c65579e6fb8bd0f491497a3c854afe3841ecc0ace::" providerId="AD" clId="Web-{F55F42D0-6A82-C888-D371-8701DE460F69}" dt="2020-02-13T02:14:24.905" v="32" actId="20577"/>
        <pc:sldMkLst>
          <pc:docMk/>
          <pc:sldMk cId="2768681234" sldId="266"/>
        </pc:sldMkLst>
        <pc:spChg chg="mod">
          <ac:chgData name="Guest User" userId="S::urn:spo:anon#4663e948415299c0285c956c65579e6fb8bd0f491497a3c854afe3841ecc0ace::" providerId="AD" clId="Web-{F55F42D0-6A82-C888-D371-8701DE460F69}" dt="2020-02-13T02:14:24.905" v="32" actId="20577"/>
          <ac:spMkLst>
            <pc:docMk/>
            <pc:sldMk cId="2768681234" sldId="266"/>
            <ac:spMk id="3" creationId="{A2BF1932-C67D-40F2-BCA6-FC2BD8485750}"/>
          </ac:spMkLst>
        </pc:spChg>
      </pc:sldChg>
      <pc:sldChg chg="del">
        <pc:chgData name="Guest User" userId="S::urn:spo:anon#4663e948415299c0285c956c65579e6fb8bd0f491497a3c854afe3841ecc0ace::" providerId="AD" clId="Web-{F55F42D0-6A82-C888-D371-8701DE460F69}" dt="2020-02-13T02:02:09.006" v="9"/>
        <pc:sldMkLst>
          <pc:docMk/>
          <pc:sldMk cId="1154940803" sldId="275"/>
        </pc:sldMkLst>
      </pc:sldChg>
      <pc:sldChg chg="modSp">
        <pc:chgData name="Guest User" userId="S::urn:spo:anon#4663e948415299c0285c956c65579e6fb8bd0f491497a3c854afe3841ecc0ace::" providerId="AD" clId="Web-{F55F42D0-6A82-C888-D371-8701DE460F69}" dt="2020-02-13T02:16:49.187" v="38" actId="20577"/>
        <pc:sldMkLst>
          <pc:docMk/>
          <pc:sldMk cId="2204607703" sldId="284"/>
        </pc:sldMkLst>
        <pc:spChg chg="mod">
          <ac:chgData name="Guest User" userId="S::urn:spo:anon#4663e948415299c0285c956c65579e6fb8bd0f491497a3c854afe3841ecc0ace::" providerId="AD" clId="Web-{F55F42D0-6A82-C888-D371-8701DE460F69}" dt="2020-02-13T02:16:49.187" v="38" actId="20577"/>
          <ac:spMkLst>
            <pc:docMk/>
            <pc:sldMk cId="2204607703" sldId="284"/>
            <ac:spMk id="2" creationId="{63AD0D1E-D503-4CDC-BFEE-BEF9BBC7761F}"/>
          </ac:spMkLst>
        </pc:spChg>
      </pc:sldChg>
      <pc:sldChg chg="addSp delSp modSp">
        <pc:chgData name="Guest User" userId="S::urn:spo:anon#4663e948415299c0285c956c65579e6fb8bd0f491497a3c854afe3841ecc0ace::" providerId="AD" clId="Web-{F55F42D0-6A82-C888-D371-8701DE460F69}" dt="2020-02-13T01:56:00.284" v="2"/>
        <pc:sldMkLst>
          <pc:docMk/>
          <pc:sldMk cId="3267060090" sldId="309"/>
        </pc:sldMkLst>
        <pc:spChg chg="mod">
          <ac:chgData name="Guest User" userId="S::urn:spo:anon#4663e948415299c0285c956c65579e6fb8bd0f491497a3c854afe3841ecc0ace::" providerId="AD" clId="Web-{F55F42D0-6A82-C888-D371-8701DE460F69}" dt="2020-02-13T01:56:00.284" v="2"/>
          <ac:spMkLst>
            <pc:docMk/>
            <pc:sldMk cId="3267060090" sldId="309"/>
            <ac:spMk id="2" creationId="{8547BB4F-E568-45A5-AF9E-31E7106E27D4}"/>
          </ac:spMkLst>
        </pc:spChg>
        <pc:spChg chg="add del mod">
          <ac:chgData name="Guest User" userId="S::urn:spo:anon#4663e948415299c0285c956c65579e6fb8bd0f491497a3c854afe3841ecc0ace::" providerId="AD" clId="Web-{F55F42D0-6A82-C888-D371-8701DE460F69}" dt="2020-02-13T01:55:56.862" v="1"/>
          <ac:spMkLst>
            <pc:docMk/>
            <pc:sldMk cId="3267060090" sldId="309"/>
            <ac:spMk id="4" creationId="{37D4541C-27C8-4C4F-B659-03DF90742700}"/>
          </ac:spMkLst>
        </pc:spChg>
        <pc:spChg chg="del">
          <ac:chgData name="Guest User" userId="S::urn:spo:anon#4663e948415299c0285c956c65579e6fb8bd0f491497a3c854afe3841ecc0ace::" providerId="AD" clId="Web-{F55F42D0-6A82-C888-D371-8701DE460F69}" dt="2020-02-13T01:56:00.284" v="2"/>
          <ac:spMkLst>
            <pc:docMk/>
            <pc:sldMk cId="3267060090" sldId="309"/>
            <ac:spMk id="10" creationId="{4E4490D0-3672-446A-AC12-B4830333BDDD}"/>
          </ac:spMkLst>
        </pc:spChg>
        <pc:spChg chg="del">
          <ac:chgData name="Guest User" userId="S::urn:spo:anon#4663e948415299c0285c956c65579e6fb8bd0f491497a3c854afe3841ecc0ace::" providerId="AD" clId="Web-{F55F42D0-6A82-C888-D371-8701DE460F69}" dt="2020-02-13T01:56:00.284" v="2"/>
          <ac:spMkLst>
            <pc:docMk/>
            <pc:sldMk cId="3267060090" sldId="309"/>
            <ac:spMk id="12" creationId="{39CB82C2-DF65-4EC1-8280-F201D50F570B}"/>
          </ac:spMkLst>
        </pc:spChg>
        <pc:spChg chg="del">
          <ac:chgData name="Guest User" userId="S::urn:spo:anon#4663e948415299c0285c956c65579e6fb8bd0f491497a3c854afe3841ecc0ace::" providerId="AD" clId="Web-{F55F42D0-6A82-C888-D371-8701DE460F69}" dt="2020-02-13T01:56:00.284" v="2"/>
          <ac:spMkLst>
            <pc:docMk/>
            <pc:sldMk cId="3267060090" sldId="309"/>
            <ac:spMk id="16" creationId="{FA4CD5CB-D209-4D70-8CA4-629731C59219}"/>
          </ac:spMkLst>
        </pc:spChg>
        <pc:spChg chg="del">
          <ac:chgData name="Guest User" userId="S::urn:spo:anon#4663e948415299c0285c956c65579e6fb8bd0f491497a3c854afe3841ecc0ace::" providerId="AD" clId="Web-{F55F42D0-6A82-C888-D371-8701DE460F69}" dt="2020-02-13T01:56:00.284" v="2"/>
          <ac:spMkLst>
            <pc:docMk/>
            <pc:sldMk cId="3267060090" sldId="309"/>
            <ac:spMk id="20" creationId="{B4C27B90-DF2B-4D00-BA07-18ED774CD2F1}"/>
          </ac:spMkLst>
        </pc:spChg>
        <pc:spChg chg="del">
          <ac:chgData name="Guest User" userId="S::urn:spo:anon#4663e948415299c0285c956c65579e6fb8bd0f491497a3c854afe3841ecc0ace::" providerId="AD" clId="Web-{F55F42D0-6A82-C888-D371-8701DE460F69}" dt="2020-02-13T01:56:00.284" v="2"/>
          <ac:spMkLst>
            <pc:docMk/>
            <pc:sldMk cId="3267060090" sldId="309"/>
            <ac:spMk id="22" creationId="{593ACC25-C262-417A-8AA9-0641C772BDB6}"/>
          </ac:spMkLst>
        </pc:spChg>
        <pc:spChg chg="add">
          <ac:chgData name="Guest User" userId="S::urn:spo:anon#4663e948415299c0285c956c65579e6fb8bd0f491497a3c854afe3841ecc0ace::" providerId="AD" clId="Web-{F55F42D0-6A82-C888-D371-8701DE460F69}" dt="2020-02-13T01:56:00.284" v="2"/>
          <ac:spMkLst>
            <pc:docMk/>
            <pc:sldMk cId="3267060090" sldId="309"/>
            <ac:spMk id="27" creationId="{4E4490D0-3672-446A-AC12-B4830333BDDD}"/>
          </ac:spMkLst>
        </pc:spChg>
        <pc:spChg chg="add">
          <ac:chgData name="Guest User" userId="S::urn:spo:anon#4663e948415299c0285c956c65579e6fb8bd0f491497a3c854afe3841ecc0ace::" providerId="AD" clId="Web-{F55F42D0-6A82-C888-D371-8701DE460F69}" dt="2020-02-13T01:56:00.284" v="2"/>
          <ac:spMkLst>
            <pc:docMk/>
            <pc:sldMk cId="3267060090" sldId="309"/>
            <ac:spMk id="29" creationId="{39CB82C2-DF65-4EC1-8280-F201D50F570B}"/>
          </ac:spMkLst>
        </pc:spChg>
        <pc:spChg chg="add">
          <ac:chgData name="Guest User" userId="S::urn:spo:anon#4663e948415299c0285c956c65579e6fb8bd0f491497a3c854afe3841ecc0ace::" providerId="AD" clId="Web-{F55F42D0-6A82-C888-D371-8701DE460F69}" dt="2020-02-13T01:56:00.284" v="2"/>
          <ac:spMkLst>
            <pc:docMk/>
            <pc:sldMk cId="3267060090" sldId="309"/>
            <ac:spMk id="33" creationId="{FA4CD5CB-D209-4D70-8CA4-629731C59219}"/>
          </ac:spMkLst>
        </pc:spChg>
        <pc:spChg chg="add">
          <ac:chgData name="Guest User" userId="S::urn:spo:anon#4663e948415299c0285c956c65579e6fb8bd0f491497a3c854afe3841ecc0ace::" providerId="AD" clId="Web-{F55F42D0-6A82-C888-D371-8701DE460F69}" dt="2020-02-13T01:56:00.284" v="2"/>
          <ac:spMkLst>
            <pc:docMk/>
            <pc:sldMk cId="3267060090" sldId="309"/>
            <ac:spMk id="37" creationId="{B4C27B90-DF2B-4D00-BA07-18ED774CD2F1}"/>
          </ac:spMkLst>
        </pc:spChg>
        <pc:spChg chg="add">
          <ac:chgData name="Guest User" userId="S::urn:spo:anon#4663e948415299c0285c956c65579e6fb8bd0f491497a3c854afe3841ecc0ace::" providerId="AD" clId="Web-{F55F42D0-6A82-C888-D371-8701DE460F69}" dt="2020-02-13T01:56:00.284" v="2"/>
          <ac:spMkLst>
            <pc:docMk/>
            <pc:sldMk cId="3267060090" sldId="309"/>
            <ac:spMk id="39" creationId="{593ACC25-C262-417A-8AA9-0641C772BDB6}"/>
          </ac:spMkLst>
        </pc:spChg>
        <pc:picChg chg="del">
          <ac:chgData name="Guest User" userId="S::urn:spo:anon#4663e948415299c0285c956c65579e6fb8bd0f491497a3c854afe3841ecc0ace::" providerId="AD" clId="Web-{F55F42D0-6A82-C888-D371-8701DE460F69}" dt="2020-02-13T01:55:35.143" v="0"/>
          <ac:picMkLst>
            <pc:docMk/>
            <pc:sldMk cId="3267060090" sldId="309"/>
            <ac:picMk id="5" creationId="{EEC72614-0045-4B65-92F1-477042372B3F}"/>
          </ac:picMkLst>
        </pc:picChg>
        <pc:picChg chg="add mod ord">
          <ac:chgData name="Guest User" userId="S::urn:spo:anon#4663e948415299c0285c956c65579e6fb8bd0f491497a3c854afe3841ecc0ace::" providerId="AD" clId="Web-{F55F42D0-6A82-C888-D371-8701DE460F69}" dt="2020-02-13T01:56:00.284" v="2"/>
          <ac:picMkLst>
            <pc:docMk/>
            <pc:sldMk cId="3267060090" sldId="309"/>
            <ac:picMk id="6" creationId="{C5B320E8-C375-4BCD-8A13-6F3213B32891}"/>
          </ac:picMkLst>
        </pc:picChg>
        <pc:cxnChg chg="del">
          <ac:chgData name="Guest User" userId="S::urn:spo:anon#4663e948415299c0285c956c65579e6fb8bd0f491497a3c854afe3841ecc0ace::" providerId="AD" clId="Web-{F55F42D0-6A82-C888-D371-8701DE460F69}" dt="2020-02-13T01:56:00.284" v="2"/>
          <ac:cxnSpMkLst>
            <pc:docMk/>
            <pc:sldMk cId="3267060090" sldId="309"/>
            <ac:cxnSpMk id="14" creationId="{7E1D4427-852B-4B37-8E76-0E9F1810BA2A}"/>
          </ac:cxnSpMkLst>
        </pc:cxnChg>
        <pc:cxnChg chg="del">
          <ac:chgData name="Guest User" userId="S::urn:spo:anon#4663e948415299c0285c956c65579e6fb8bd0f491497a3c854afe3841ecc0ace::" providerId="AD" clId="Web-{F55F42D0-6A82-C888-D371-8701DE460F69}" dt="2020-02-13T01:56:00.284" v="2"/>
          <ac:cxnSpMkLst>
            <pc:docMk/>
            <pc:sldMk cId="3267060090" sldId="309"/>
            <ac:cxnSpMk id="18" creationId="{5C6A2BAE-B461-4B55-8E1F-0722ABDD1393}"/>
          </ac:cxnSpMkLst>
        </pc:cxnChg>
        <pc:cxnChg chg="add">
          <ac:chgData name="Guest User" userId="S::urn:spo:anon#4663e948415299c0285c956c65579e6fb8bd0f491497a3c854afe3841ecc0ace::" providerId="AD" clId="Web-{F55F42D0-6A82-C888-D371-8701DE460F69}" dt="2020-02-13T01:56:00.284" v="2"/>
          <ac:cxnSpMkLst>
            <pc:docMk/>
            <pc:sldMk cId="3267060090" sldId="309"/>
            <ac:cxnSpMk id="31" creationId="{7E1D4427-852B-4B37-8E76-0E9F1810BA2A}"/>
          </ac:cxnSpMkLst>
        </pc:cxnChg>
        <pc:cxnChg chg="add">
          <ac:chgData name="Guest User" userId="S::urn:spo:anon#4663e948415299c0285c956c65579e6fb8bd0f491497a3c854afe3841ecc0ace::" providerId="AD" clId="Web-{F55F42D0-6A82-C888-D371-8701DE460F69}" dt="2020-02-13T01:56:00.284" v="2"/>
          <ac:cxnSpMkLst>
            <pc:docMk/>
            <pc:sldMk cId="3267060090" sldId="309"/>
            <ac:cxnSpMk id="35" creationId="{5C6A2BAE-B461-4B55-8E1F-0722ABDD1393}"/>
          </ac:cxnSpMkLst>
        </pc:cxnChg>
      </pc:sldChg>
      <pc:sldChg chg="addSp delSp modSp">
        <pc:chgData name="Guest User" userId="S::urn:spo:anon#4663e948415299c0285c956c65579e6fb8bd0f491497a3c854afe3841ecc0ace::" providerId="AD" clId="Web-{F55F42D0-6A82-C888-D371-8701DE460F69}" dt="2020-02-13T01:56:39.487" v="5"/>
        <pc:sldMkLst>
          <pc:docMk/>
          <pc:sldMk cId="2789260884" sldId="310"/>
        </pc:sldMkLst>
        <pc:spChg chg="mod">
          <ac:chgData name="Guest User" userId="S::urn:spo:anon#4663e948415299c0285c956c65579e6fb8bd0f491497a3c854afe3841ecc0ace::" providerId="AD" clId="Web-{F55F42D0-6A82-C888-D371-8701DE460F69}" dt="2020-02-13T01:56:39.487" v="5"/>
          <ac:spMkLst>
            <pc:docMk/>
            <pc:sldMk cId="2789260884" sldId="310"/>
            <ac:spMk id="2" creationId="{8547BB4F-E568-45A5-AF9E-31E7106E27D4}"/>
          </ac:spMkLst>
        </pc:spChg>
        <pc:spChg chg="add del mod">
          <ac:chgData name="Guest User" userId="S::urn:spo:anon#4663e948415299c0285c956c65579e6fb8bd0f491497a3c854afe3841ecc0ace::" providerId="AD" clId="Web-{F55F42D0-6A82-C888-D371-8701DE460F69}" dt="2020-02-13T01:56:36.206" v="4"/>
          <ac:spMkLst>
            <pc:docMk/>
            <pc:sldMk cId="2789260884" sldId="310"/>
            <ac:spMk id="4" creationId="{D65F77A1-5488-4B48-86EF-5413ECF6A2E2}"/>
          </ac:spMkLst>
        </pc:spChg>
        <pc:spChg chg="del">
          <ac:chgData name="Guest User" userId="S::urn:spo:anon#4663e948415299c0285c956c65579e6fb8bd0f491497a3c854afe3841ecc0ace::" providerId="AD" clId="Web-{F55F42D0-6A82-C888-D371-8701DE460F69}" dt="2020-02-13T01:56:39.487" v="5"/>
          <ac:spMkLst>
            <pc:docMk/>
            <pc:sldMk cId="2789260884" sldId="310"/>
            <ac:spMk id="10" creationId="{4E4490D0-3672-446A-AC12-B4830333BDDD}"/>
          </ac:spMkLst>
        </pc:spChg>
        <pc:spChg chg="del">
          <ac:chgData name="Guest User" userId="S::urn:spo:anon#4663e948415299c0285c956c65579e6fb8bd0f491497a3c854afe3841ecc0ace::" providerId="AD" clId="Web-{F55F42D0-6A82-C888-D371-8701DE460F69}" dt="2020-02-13T01:56:39.487" v="5"/>
          <ac:spMkLst>
            <pc:docMk/>
            <pc:sldMk cId="2789260884" sldId="310"/>
            <ac:spMk id="12" creationId="{39CB82C2-DF65-4EC1-8280-F201D50F570B}"/>
          </ac:spMkLst>
        </pc:spChg>
        <pc:spChg chg="del">
          <ac:chgData name="Guest User" userId="S::urn:spo:anon#4663e948415299c0285c956c65579e6fb8bd0f491497a3c854afe3841ecc0ace::" providerId="AD" clId="Web-{F55F42D0-6A82-C888-D371-8701DE460F69}" dt="2020-02-13T01:56:39.487" v="5"/>
          <ac:spMkLst>
            <pc:docMk/>
            <pc:sldMk cId="2789260884" sldId="310"/>
            <ac:spMk id="16" creationId="{FA4CD5CB-D209-4D70-8CA4-629731C59219}"/>
          </ac:spMkLst>
        </pc:spChg>
        <pc:spChg chg="del">
          <ac:chgData name="Guest User" userId="S::urn:spo:anon#4663e948415299c0285c956c65579e6fb8bd0f491497a3c854afe3841ecc0ace::" providerId="AD" clId="Web-{F55F42D0-6A82-C888-D371-8701DE460F69}" dt="2020-02-13T01:56:39.487" v="5"/>
          <ac:spMkLst>
            <pc:docMk/>
            <pc:sldMk cId="2789260884" sldId="310"/>
            <ac:spMk id="20" creationId="{B4C27B90-DF2B-4D00-BA07-18ED774CD2F1}"/>
          </ac:spMkLst>
        </pc:spChg>
        <pc:spChg chg="del">
          <ac:chgData name="Guest User" userId="S::urn:spo:anon#4663e948415299c0285c956c65579e6fb8bd0f491497a3c854afe3841ecc0ace::" providerId="AD" clId="Web-{F55F42D0-6A82-C888-D371-8701DE460F69}" dt="2020-02-13T01:56:39.487" v="5"/>
          <ac:spMkLst>
            <pc:docMk/>
            <pc:sldMk cId="2789260884" sldId="310"/>
            <ac:spMk id="22" creationId="{593ACC25-C262-417A-8AA9-0641C772BDB6}"/>
          </ac:spMkLst>
        </pc:spChg>
        <pc:spChg chg="add">
          <ac:chgData name="Guest User" userId="S::urn:spo:anon#4663e948415299c0285c956c65579e6fb8bd0f491497a3c854afe3841ecc0ace::" providerId="AD" clId="Web-{F55F42D0-6A82-C888-D371-8701DE460F69}" dt="2020-02-13T01:56:39.487" v="5"/>
          <ac:spMkLst>
            <pc:docMk/>
            <pc:sldMk cId="2789260884" sldId="310"/>
            <ac:spMk id="27" creationId="{4E4490D0-3672-446A-AC12-B4830333BDDD}"/>
          </ac:spMkLst>
        </pc:spChg>
        <pc:spChg chg="add">
          <ac:chgData name="Guest User" userId="S::urn:spo:anon#4663e948415299c0285c956c65579e6fb8bd0f491497a3c854afe3841ecc0ace::" providerId="AD" clId="Web-{F55F42D0-6A82-C888-D371-8701DE460F69}" dt="2020-02-13T01:56:39.487" v="5"/>
          <ac:spMkLst>
            <pc:docMk/>
            <pc:sldMk cId="2789260884" sldId="310"/>
            <ac:spMk id="29" creationId="{39CB82C2-DF65-4EC1-8280-F201D50F570B}"/>
          </ac:spMkLst>
        </pc:spChg>
        <pc:spChg chg="add">
          <ac:chgData name="Guest User" userId="S::urn:spo:anon#4663e948415299c0285c956c65579e6fb8bd0f491497a3c854afe3841ecc0ace::" providerId="AD" clId="Web-{F55F42D0-6A82-C888-D371-8701DE460F69}" dt="2020-02-13T01:56:39.487" v="5"/>
          <ac:spMkLst>
            <pc:docMk/>
            <pc:sldMk cId="2789260884" sldId="310"/>
            <ac:spMk id="33" creationId="{FA4CD5CB-D209-4D70-8CA4-629731C59219}"/>
          </ac:spMkLst>
        </pc:spChg>
        <pc:spChg chg="add">
          <ac:chgData name="Guest User" userId="S::urn:spo:anon#4663e948415299c0285c956c65579e6fb8bd0f491497a3c854afe3841ecc0ace::" providerId="AD" clId="Web-{F55F42D0-6A82-C888-D371-8701DE460F69}" dt="2020-02-13T01:56:39.487" v="5"/>
          <ac:spMkLst>
            <pc:docMk/>
            <pc:sldMk cId="2789260884" sldId="310"/>
            <ac:spMk id="37" creationId="{B4C27B90-DF2B-4D00-BA07-18ED774CD2F1}"/>
          </ac:spMkLst>
        </pc:spChg>
        <pc:spChg chg="add">
          <ac:chgData name="Guest User" userId="S::urn:spo:anon#4663e948415299c0285c956c65579e6fb8bd0f491497a3c854afe3841ecc0ace::" providerId="AD" clId="Web-{F55F42D0-6A82-C888-D371-8701DE460F69}" dt="2020-02-13T01:56:39.487" v="5"/>
          <ac:spMkLst>
            <pc:docMk/>
            <pc:sldMk cId="2789260884" sldId="310"/>
            <ac:spMk id="39" creationId="{593ACC25-C262-417A-8AA9-0641C772BDB6}"/>
          </ac:spMkLst>
        </pc:spChg>
        <pc:picChg chg="del">
          <ac:chgData name="Guest User" userId="S::urn:spo:anon#4663e948415299c0285c956c65579e6fb8bd0f491497a3c854afe3841ecc0ace::" providerId="AD" clId="Web-{F55F42D0-6A82-C888-D371-8701DE460F69}" dt="2020-02-13T01:56:13.690" v="3"/>
          <ac:picMkLst>
            <pc:docMk/>
            <pc:sldMk cId="2789260884" sldId="310"/>
            <ac:picMk id="5" creationId="{EEC72614-0045-4B65-92F1-477042372B3F}"/>
          </ac:picMkLst>
        </pc:picChg>
        <pc:picChg chg="add mod ord">
          <ac:chgData name="Guest User" userId="S::urn:spo:anon#4663e948415299c0285c956c65579e6fb8bd0f491497a3c854afe3841ecc0ace::" providerId="AD" clId="Web-{F55F42D0-6A82-C888-D371-8701DE460F69}" dt="2020-02-13T01:56:39.487" v="5"/>
          <ac:picMkLst>
            <pc:docMk/>
            <pc:sldMk cId="2789260884" sldId="310"/>
            <ac:picMk id="6" creationId="{49443E3E-EF5D-40FC-81A7-9473B8511E5F}"/>
          </ac:picMkLst>
        </pc:picChg>
        <pc:cxnChg chg="del">
          <ac:chgData name="Guest User" userId="S::urn:spo:anon#4663e948415299c0285c956c65579e6fb8bd0f491497a3c854afe3841ecc0ace::" providerId="AD" clId="Web-{F55F42D0-6A82-C888-D371-8701DE460F69}" dt="2020-02-13T01:56:39.487" v="5"/>
          <ac:cxnSpMkLst>
            <pc:docMk/>
            <pc:sldMk cId="2789260884" sldId="310"/>
            <ac:cxnSpMk id="14" creationId="{7E1D4427-852B-4B37-8E76-0E9F1810BA2A}"/>
          </ac:cxnSpMkLst>
        </pc:cxnChg>
        <pc:cxnChg chg="del">
          <ac:chgData name="Guest User" userId="S::urn:spo:anon#4663e948415299c0285c956c65579e6fb8bd0f491497a3c854afe3841ecc0ace::" providerId="AD" clId="Web-{F55F42D0-6A82-C888-D371-8701DE460F69}" dt="2020-02-13T01:56:39.487" v="5"/>
          <ac:cxnSpMkLst>
            <pc:docMk/>
            <pc:sldMk cId="2789260884" sldId="310"/>
            <ac:cxnSpMk id="18" creationId="{5C6A2BAE-B461-4B55-8E1F-0722ABDD1393}"/>
          </ac:cxnSpMkLst>
        </pc:cxnChg>
        <pc:cxnChg chg="add">
          <ac:chgData name="Guest User" userId="S::urn:spo:anon#4663e948415299c0285c956c65579e6fb8bd0f491497a3c854afe3841ecc0ace::" providerId="AD" clId="Web-{F55F42D0-6A82-C888-D371-8701DE460F69}" dt="2020-02-13T01:56:39.487" v="5"/>
          <ac:cxnSpMkLst>
            <pc:docMk/>
            <pc:sldMk cId="2789260884" sldId="310"/>
            <ac:cxnSpMk id="31" creationId="{7E1D4427-852B-4B37-8E76-0E9F1810BA2A}"/>
          </ac:cxnSpMkLst>
        </pc:cxnChg>
        <pc:cxnChg chg="add">
          <ac:chgData name="Guest User" userId="S::urn:spo:anon#4663e948415299c0285c956c65579e6fb8bd0f491497a3c854afe3841ecc0ace::" providerId="AD" clId="Web-{F55F42D0-6A82-C888-D371-8701DE460F69}" dt="2020-02-13T01:56:39.487" v="5"/>
          <ac:cxnSpMkLst>
            <pc:docMk/>
            <pc:sldMk cId="2789260884" sldId="310"/>
            <ac:cxnSpMk id="35" creationId="{5C6A2BAE-B461-4B55-8E1F-0722ABDD1393}"/>
          </ac:cxnSpMkLst>
        </pc:cxnChg>
      </pc:sldChg>
      <pc:sldChg chg="addSp delSp modSp">
        <pc:chgData name="Guest User" userId="S::urn:spo:anon#4663e948415299c0285c956c65579e6fb8bd0f491497a3c854afe3841ecc0ace::" providerId="AD" clId="Web-{F55F42D0-6A82-C888-D371-8701DE460F69}" dt="2020-02-13T01:57:06.894" v="8"/>
        <pc:sldMkLst>
          <pc:docMk/>
          <pc:sldMk cId="4289628859" sldId="311"/>
        </pc:sldMkLst>
        <pc:spChg chg="mod">
          <ac:chgData name="Guest User" userId="S::urn:spo:anon#4663e948415299c0285c956c65579e6fb8bd0f491497a3c854afe3841ecc0ace::" providerId="AD" clId="Web-{F55F42D0-6A82-C888-D371-8701DE460F69}" dt="2020-02-13T01:57:06.894" v="8"/>
          <ac:spMkLst>
            <pc:docMk/>
            <pc:sldMk cId="4289628859" sldId="311"/>
            <ac:spMk id="2" creationId="{8547BB4F-E568-45A5-AF9E-31E7106E27D4}"/>
          </ac:spMkLst>
        </pc:spChg>
        <pc:spChg chg="mod">
          <ac:chgData name="Guest User" userId="S::urn:spo:anon#4663e948415299c0285c956c65579e6fb8bd0f491497a3c854afe3841ecc0ace::" providerId="AD" clId="Web-{F55F42D0-6A82-C888-D371-8701DE460F69}" dt="2020-02-13T01:57:06.894" v="8"/>
          <ac:spMkLst>
            <pc:docMk/>
            <pc:sldMk cId="4289628859" sldId="311"/>
            <ac:spMk id="3" creationId="{F2AFD248-8C20-4CC7-ACB2-B57481273063}"/>
          </ac:spMkLst>
        </pc:spChg>
        <pc:spChg chg="mod">
          <ac:chgData name="Guest User" userId="S::urn:spo:anon#4663e948415299c0285c956c65579e6fb8bd0f491497a3c854afe3841ecc0ace::" providerId="AD" clId="Web-{F55F42D0-6A82-C888-D371-8701DE460F69}" dt="2020-02-13T01:57:06.894" v="8"/>
          <ac:spMkLst>
            <pc:docMk/>
            <pc:sldMk cId="4289628859" sldId="311"/>
            <ac:spMk id="4" creationId="{088D6329-4EA4-4213-AD00-F0FE5E047D35}"/>
          </ac:spMkLst>
        </pc:spChg>
        <pc:spChg chg="mod">
          <ac:chgData name="Guest User" userId="S::urn:spo:anon#4663e948415299c0285c956c65579e6fb8bd0f491497a3c854afe3841ecc0ace::" providerId="AD" clId="Web-{F55F42D0-6A82-C888-D371-8701DE460F69}" dt="2020-02-13T01:57:06.894" v="8"/>
          <ac:spMkLst>
            <pc:docMk/>
            <pc:sldMk cId="4289628859" sldId="311"/>
            <ac:spMk id="6" creationId="{57ED5B52-EEAE-4E36-9436-E8B8DA2C7E35}"/>
          </ac:spMkLst>
        </pc:spChg>
        <pc:spChg chg="mod">
          <ac:chgData name="Guest User" userId="S::urn:spo:anon#4663e948415299c0285c956c65579e6fb8bd0f491497a3c854afe3841ecc0ace::" providerId="AD" clId="Web-{F55F42D0-6A82-C888-D371-8701DE460F69}" dt="2020-02-13T01:57:06.894" v="8"/>
          <ac:spMkLst>
            <pc:docMk/>
            <pc:sldMk cId="4289628859" sldId="311"/>
            <ac:spMk id="7" creationId="{0F54159F-A572-4E81-A58C-50EC0BACC98E}"/>
          </ac:spMkLst>
        </pc:spChg>
        <pc:spChg chg="mod">
          <ac:chgData name="Guest User" userId="S::urn:spo:anon#4663e948415299c0285c956c65579e6fb8bd0f491497a3c854afe3841ecc0ace::" providerId="AD" clId="Web-{F55F42D0-6A82-C888-D371-8701DE460F69}" dt="2020-02-13T01:57:06.894" v="8"/>
          <ac:spMkLst>
            <pc:docMk/>
            <pc:sldMk cId="4289628859" sldId="311"/>
            <ac:spMk id="8" creationId="{CE0E498A-3F1E-442A-A2F5-CE8ACE296B47}"/>
          </ac:spMkLst>
        </pc:spChg>
        <pc:spChg chg="del">
          <ac:chgData name="Guest User" userId="S::urn:spo:anon#4663e948415299c0285c956c65579e6fb8bd0f491497a3c854afe3841ecc0ace::" providerId="AD" clId="Web-{F55F42D0-6A82-C888-D371-8701DE460F69}" dt="2020-02-13T01:57:06.894" v="8"/>
          <ac:spMkLst>
            <pc:docMk/>
            <pc:sldMk cId="4289628859" sldId="311"/>
            <ac:spMk id="10" creationId="{4E4490D0-3672-446A-AC12-B4830333BDDD}"/>
          </ac:spMkLst>
        </pc:spChg>
        <pc:spChg chg="add del mod">
          <ac:chgData name="Guest User" userId="S::urn:spo:anon#4663e948415299c0285c956c65579e6fb8bd0f491497a3c854afe3841ecc0ace::" providerId="AD" clId="Web-{F55F42D0-6A82-C888-D371-8701DE460F69}" dt="2020-02-13T01:57:03.800" v="7"/>
          <ac:spMkLst>
            <pc:docMk/>
            <pc:sldMk cId="4289628859" sldId="311"/>
            <ac:spMk id="11" creationId="{2009FB58-E9E0-41CB-B395-F05457ACB1E7}"/>
          </ac:spMkLst>
        </pc:spChg>
        <pc:spChg chg="del">
          <ac:chgData name="Guest User" userId="S::urn:spo:anon#4663e948415299c0285c956c65579e6fb8bd0f491497a3c854afe3841ecc0ace::" providerId="AD" clId="Web-{F55F42D0-6A82-C888-D371-8701DE460F69}" dt="2020-02-13T01:57:06.894" v="8"/>
          <ac:spMkLst>
            <pc:docMk/>
            <pc:sldMk cId="4289628859" sldId="311"/>
            <ac:spMk id="12" creationId="{39CB82C2-DF65-4EC1-8280-F201D50F570B}"/>
          </ac:spMkLst>
        </pc:spChg>
        <pc:spChg chg="del">
          <ac:chgData name="Guest User" userId="S::urn:spo:anon#4663e948415299c0285c956c65579e6fb8bd0f491497a3c854afe3841ecc0ace::" providerId="AD" clId="Web-{F55F42D0-6A82-C888-D371-8701DE460F69}" dt="2020-02-13T01:57:06.894" v="8"/>
          <ac:spMkLst>
            <pc:docMk/>
            <pc:sldMk cId="4289628859" sldId="311"/>
            <ac:spMk id="16" creationId="{FA4CD5CB-D209-4D70-8CA4-629731C59219}"/>
          </ac:spMkLst>
        </pc:spChg>
        <pc:spChg chg="del">
          <ac:chgData name="Guest User" userId="S::urn:spo:anon#4663e948415299c0285c956c65579e6fb8bd0f491497a3c854afe3841ecc0ace::" providerId="AD" clId="Web-{F55F42D0-6A82-C888-D371-8701DE460F69}" dt="2020-02-13T01:57:06.894" v="8"/>
          <ac:spMkLst>
            <pc:docMk/>
            <pc:sldMk cId="4289628859" sldId="311"/>
            <ac:spMk id="20" creationId="{B4C27B90-DF2B-4D00-BA07-18ED774CD2F1}"/>
          </ac:spMkLst>
        </pc:spChg>
        <pc:spChg chg="del">
          <ac:chgData name="Guest User" userId="S::urn:spo:anon#4663e948415299c0285c956c65579e6fb8bd0f491497a3c854afe3841ecc0ace::" providerId="AD" clId="Web-{F55F42D0-6A82-C888-D371-8701DE460F69}" dt="2020-02-13T01:57:06.894" v="8"/>
          <ac:spMkLst>
            <pc:docMk/>
            <pc:sldMk cId="4289628859" sldId="311"/>
            <ac:spMk id="22" creationId="{593ACC25-C262-417A-8AA9-0641C772BDB6}"/>
          </ac:spMkLst>
        </pc:spChg>
        <pc:spChg chg="add">
          <ac:chgData name="Guest User" userId="S::urn:spo:anon#4663e948415299c0285c956c65579e6fb8bd0f491497a3c854afe3841ecc0ace::" providerId="AD" clId="Web-{F55F42D0-6A82-C888-D371-8701DE460F69}" dt="2020-02-13T01:57:06.894" v="8"/>
          <ac:spMkLst>
            <pc:docMk/>
            <pc:sldMk cId="4289628859" sldId="311"/>
            <ac:spMk id="27" creationId="{4E4490D0-3672-446A-AC12-B4830333BDDD}"/>
          </ac:spMkLst>
        </pc:spChg>
        <pc:spChg chg="add">
          <ac:chgData name="Guest User" userId="S::urn:spo:anon#4663e948415299c0285c956c65579e6fb8bd0f491497a3c854afe3841ecc0ace::" providerId="AD" clId="Web-{F55F42D0-6A82-C888-D371-8701DE460F69}" dt="2020-02-13T01:57:06.894" v="8"/>
          <ac:spMkLst>
            <pc:docMk/>
            <pc:sldMk cId="4289628859" sldId="311"/>
            <ac:spMk id="29" creationId="{39CB82C2-DF65-4EC1-8280-F201D50F570B}"/>
          </ac:spMkLst>
        </pc:spChg>
        <pc:spChg chg="add">
          <ac:chgData name="Guest User" userId="S::urn:spo:anon#4663e948415299c0285c956c65579e6fb8bd0f491497a3c854afe3841ecc0ace::" providerId="AD" clId="Web-{F55F42D0-6A82-C888-D371-8701DE460F69}" dt="2020-02-13T01:57:06.894" v="8"/>
          <ac:spMkLst>
            <pc:docMk/>
            <pc:sldMk cId="4289628859" sldId="311"/>
            <ac:spMk id="33" creationId="{FA4CD5CB-D209-4D70-8CA4-629731C59219}"/>
          </ac:spMkLst>
        </pc:spChg>
        <pc:spChg chg="add">
          <ac:chgData name="Guest User" userId="S::urn:spo:anon#4663e948415299c0285c956c65579e6fb8bd0f491497a3c854afe3841ecc0ace::" providerId="AD" clId="Web-{F55F42D0-6A82-C888-D371-8701DE460F69}" dt="2020-02-13T01:57:06.894" v="8"/>
          <ac:spMkLst>
            <pc:docMk/>
            <pc:sldMk cId="4289628859" sldId="311"/>
            <ac:spMk id="37" creationId="{B4C27B90-DF2B-4D00-BA07-18ED774CD2F1}"/>
          </ac:spMkLst>
        </pc:spChg>
        <pc:spChg chg="add">
          <ac:chgData name="Guest User" userId="S::urn:spo:anon#4663e948415299c0285c956c65579e6fb8bd0f491497a3c854afe3841ecc0ace::" providerId="AD" clId="Web-{F55F42D0-6A82-C888-D371-8701DE460F69}" dt="2020-02-13T01:57:06.894" v="8"/>
          <ac:spMkLst>
            <pc:docMk/>
            <pc:sldMk cId="4289628859" sldId="311"/>
            <ac:spMk id="39" creationId="{593ACC25-C262-417A-8AA9-0641C772BDB6}"/>
          </ac:spMkLst>
        </pc:spChg>
        <pc:picChg chg="del">
          <ac:chgData name="Guest User" userId="S::urn:spo:anon#4663e948415299c0285c956c65579e6fb8bd0f491497a3c854afe3841ecc0ace::" providerId="AD" clId="Web-{F55F42D0-6A82-C888-D371-8701DE460F69}" dt="2020-02-13T01:56:53.050" v="6"/>
          <ac:picMkLst>
            <pc:docMk/>
            <pc:sldMk cId="4289628859" sldId="311"/>
            <ac:picMk id="5" creationId="{EEC72614-0045-4B65-92F1-477042372B3F}"/>
          </ac:picMkLst>
        </pc:picChg>
        <pc:picChg chg="add mod ord">
          <ac:chgData name="Guest User" userId="S::urn:spo:anon#4663e948415299c0285c956c65579e6fb8bd0f491497a3c854afe3841ecc0ace::" providerId="AD" clId="Web-{F55F42D0-6A82-C888-D371-8701DE460F69}" dt="2020-02-13T01:57:06.894" v="8"/>
          <ac:picMkLst>
            <pc:docMk/>
            <pc:sldMk cId="4289628859" sldId="311"/>
            <ac:picMk id="13" creationId="{D5F54430-D666-4A20-85CE-58DD0B7888D4}"/>
          </ac:picMkLst>
        </pc:picChg>
        <pc:cxnChg chg="del">
          <ac:chgData name="Guest User" userId="S::urn:spo:anon#4663e948415299c0285c956c65579e6fb8bd0f491497a3c854afe3841ecc0ace::" providerId="AD" clId="Web-{F55F42D0-6A82-C888-D371-8701DE460F69}" dt="2020-02-13T01:57:06.894" v="8"/>
          <ac:cxnSpMkLst>
            <pc:docMk/>
            <pc:sldMk cId="4289628859" sldId="311"/>
            <ac:cxnSpMk id="14" creationId="{7E1D4427-852B-4B37-8E76-0E9F1810BA2A}"/>
          </ac:cxnSpMkLst>
        </pc:cxnChg>
        <pc:cxnChg chg="del">
          <ac:chgData name="Guest User" userId="S::urn:spo:anon#4663e948415299c0285c956c65579e6fb8bd0f491497a3c854afe3841ecc0ace::" providerId="AD" clId="Web-{F55F42D0-6A82-C888-D371-8701DE460F69}" dt="2020-02-13T01:57:06.894" v="8"/>
          <ac:cxnSpMkLst>
            <pc:docMk/>
            <pc:sldMk cId="4289628859" sldId="311"/>
            <ac:cxnSpMk id="18" creationId="{5C6A2BAE-B461-4B55-8E1F-0722ABDD1393}"/>
          </ac:cxnSpMkLst>
        </pc:cxnChg>
        <pc:cxnChg chg="add">
          <ac:chgData name="Guest User" userId="S::urn:spo:anon#4663e948415299c0285c956c65579e6fb8bd0f491497a3c854afe3841ecc0ace::" providerId="AD" clId="Web-{F55F42D0-6A82-C888-D371-8701DE460F69}" dt="2020-02-13T01:57:06.894" v="8"/>
          <ac:cxnSpMkLst>
            <pc:docMk/>
            <pc:sldMk cId="4289628859" sldId="311"/>
            <ac:cxnSpMk id="31" creationId="{7E1D4427-852B-4B37-8E76-0E9F1810BA2A}"/>
          </ac:cxnSpMkLst>
        </pc:cxnChg>
        <pc:cxnChg chg="add">
          <ac:chgData name="Guest User" userId="S::urn:spo:anon#4663e948415299c0285c956c65579e6fb8bd0f491497a3c854afe3841ecc0ace::" providerId="AD" clId="Web-{F55F42D0-6A82-C888-D371-8701DE460F69}" dt="2020-02-13T01:57:06.894" v="8"/>
          <ac:cxnSpMkLst>
            <pc:docMk/>
            <pc:sldMk cId="4289628859" sldId="311"/>
            <ac:cxnSpMk id="35" creationId="{5C6A2BAE-B461-4B55-8E1F-0722ABDD1393}"/>
          </ac:cxnSpMkLst>
        </pc:cxnChg>
      </pc:sldChg>
    </pc:docChg>
  </pc:docChgLst>
  <pc:docChgLst>
    <pc:chgData name="Guest User" userId="S::urn:spo:anon#4663e948415299c0285c956c65579e6fb8bd0f491497a3c854afe3841ecc0ace::" providerId="AD" clId="Web-{97F2DD10-4127-4588-AF07-C6BE9003EF63}"/>
    <pc:docChg chg="addSld delSld modSld">
      <pc:chgData name="Guest User" userId="S::urn:spo:anon#4663e948415299c0285c956c65579e6fb8bd0f491497a3c854afe3841ecc0ace::" providerId="AD" clId="Web-{97F2DD10-4127-4588-AF07-C6BE9003EF63}" dt="2020-01-21T19:54:19.814" v="1255" actId="20577"/>
      <pc:docMkLst>
        <pc:docMk/>
      </pc:docMkLst>
      <pc:sldChg chg="addSp modSp">
        <pc:chgData name="Guest User" userId="S::urn:spo:anon#4663e948415299c0285c956c65579e6fb8bd0f491497a3c854afe3841ecc0ace::" providerId="AD" clId="Web-{97F2DD10-4127-4588-AF07-C6BE9003EF63}" dt="2020-01-21T19:20:41.009" v="173"/>
        <pc:sldMkLst>
          <pc:docMk/>
          <pc:sldMk cId="1084759048" sldId="261"/>
        </pc:sldMkLst>
        <pc:spChg chg="mod">
          <ac:chgData name="Guest User" userId="S::urn:spo:anon#4663e948415299c0285c956c65579e6fb8bd0f491497a3c854afe3841ecc0ace::" providerId="AD" clId="Web-{97F2DD10-4127-4588-AF07-C6BE9003EF63}" dt="2020-01-21T18:49:51.924" v="31" actId="20577"/>
          <ac:spMkLst>
            <pc:docMk/>
            <pc:sldMk cId="1084759048" sldId="261"/>
            <ac:spMk id="2" creationId="{D316C620-3756-46DC-A85B-650A27D34AFC}"/>
          </ac:spMkLst>
        </pc:spChg>
        <pc:picChg chg="add mod">
          <ac:chgData name="Guest User" userId="S::urn:spo:anon#4663e948415299c0285c956c65579e6fb8bd0f491497a3c854afe3841ecc0ace::" providerId="AD" clId="Web-{97F2DD10-4127-4588-AF07-C6BE9003EF63}" dt="2020-01-21T19:20:41.009" v="173"/>
          <ac:picMkLst>
            <pc:docMk/>
            <pc:sldMk cId="1084759048" sldId="261"/>
            <ac:picMk id="3" creationId="{8272F0AE-3F6B-49C4-82F2-C490373745E2}"/>
          </ac:picMkLst>
        </pc:picChg>
      </pc:sldChg>
      <pc:sldChg chg="modSp new">
        <pc:chgData name="Guest User" userId="S::urn:spo:anon#4663e948415299c0285c956c65579e6fb8bd0f491497a3c854afe3841ecc0ace::" providerId="AD" clId="Web-{97F2DD10-4127-4588-AF07-C6BE9003EF63}" dt="2020-01-21T19:54:19.814" v="1254" actId="20577"/>
        <pc:sldMkLst>
          <pc:docMk/>
          <pc:sldMk cId="688632151" sldId="262"/>
        </pc:sldMkLst>
        <pc:spChg chg="mod">
          <ac:chgData name="Guest User" userId="S::urn:spo:anon#4663e948415299c0285c956c65579e6fb8bd0f491497a3c854afe3841ecc0ace::" providerId="AD" clId="Web-{97F2DD10-4127-4588-AF07-C6BE9003EF63}" dt="2020-01-21T18:56:51.848" v="83" actId="20577"/>
          <ac:spMkLst>
            <pc:docMk/>
            <pc:sldMk cId="688632151" sldId="262"/>
            <ac:spMk id="2" creationId="{8B77D837-BD0C-4311-9681-AE385C0F2330}"/>
          </ac:spMkLst>
        </pc:spChg>
        <pc:spChg chg="mod">
          <ac:chgData name="Guest User" userId="S::urn:spo:anon#4663e948415299c0285c956c65579e6fb8bd0f491497a3c854afe3841ecc0ace::" providerId="AD" clId="Web-{97F2DD10-4127-4588-AF07-C6BE9003EF63}" dt="2020-01-21T19:54:19.814" v="1254" actId="20577"/>
          <ac:spMkLst>
            <pc:docMk/>
            <pc:sldMk cId="688632151" sldId="262"/>
            <ac:spMk id="3" creationId="{087A7167-4F2A-4F48-AE66-364F5E38C0D8}"/>
          </ac:spMkLst>
        </pc:spChg>
      </pc:sldChg>
      <pc:sldChg chg="addSp delSp modSp new del">
        <pc:chgData name="Guest User" userId="S::urn:spo:anon#4663e948415299c0285c956c65579e6fb8bd0f491497a3c854afe3841ecc0ace::" providerId="AD" clId="Web-{97F2DD10-4127-4588-AF07-C6BE9003EF63}" dt="2020-01-21T19:22:33.088" v="178"/>
        <pc:sldMkLst>
          <pc:docMk/>
          <pc:sldMk cId="1326184619" sldId="263"/>
        </pc:sldMkLst>
        <pc:spChg chg="mod">
          <ac:chgData name="Guest User" userId="S::urn:spo:anon#4663e948415299c0285c956c65579e6fb8bd0f491497a3c854afe3841ecc0ace::" providerId="AD" clId="Web-{97F2DD10-4127-4588-AF07-C6BE9003EF63}" dt="2020-01-21T19:19:40.696" v="165" actId="20577"/>
          <ac:spMkLst>
            <pc:docMk/>
            <pc:sldMk cId="1326184619" sldId="263"/>
            <ac:spMk id="2" creationId="{37E36D0D-8027-42C6-B79D-A9F4EBE4EDB5}"/>
          </ac:spMkLst>
        </pc:spChg>
        <pc:spChg chg="del">
          <ac:chgData name="Guest User" userId="S::urn:spo:anon#4663e948415299c0285c956c65579e6fb8bd0f491497a3c854afe3841ecc0ace::" providerId="AD" clId="Web-{97F2DD10-4127-4588-AF07-C6BE9003EF63}" dt="2020-01-21T19:19:53.337" v="167"/>
          <ac:spMkLst>
            <pc:docMk/>
            <pc:sldMk cId="1326184619" sldId="263"/>
            <ac:spMk id="3" creationId="{326B04F0-58A9-44BD-97A0-CA8D79CC7DBB}"/>
          </ac:spMkLst>
        </pc:spChg>
        <pc:spChg chg="add mod">
          <ac:chgData name="Guest User" userId="S::urn:spo:anon#4663e948415299c0285c956c65579e6fb8bd0f491497a3c854afe3841ecc0ace::" providerId="AD" clId="Web-{97F2DD10-4127-4588-AF07-C6BE9003EF63}" dt="2020-01-21T19:20:45.681" v="174"/>
          <ac:spMkLst>
            <pc:docMk/>
            <pc:sldMk cId="1326184619" sldId="263"/>
            <ac:spMk id="7" creationId="{94CF3C67-66AB-46D9-933C-A51CEA43A894}"/>
          </ac:spMkLst>
        </pc:spChg>
        <pc:picChg chg="add del mod ord">
          <ac:chgData name="Guest User" userId="S::urn:spo:anon#4663e948415299c0285c956c65579e6fb8bd0f491497a3c854afe3841ecc0ace::" providerId="AD" clId="Web-{97F2DD10-4127-4588-AF07-C6BE9003EF63}" dt="2020-01-21T19:20:45.681" v="174"/>
          <ac:picMkLst>
            <pc:docMk/>
            <pc:sldMk cId="1326184619" sldId="263"/>
            <ac:picMk id="4" creationId="{6F58960E-1155-4F82-84D8-0BEFD74F8DC3}"/>
          </ac:picMkLst>
        </pc:picChg>
      </pc:sldChg>
      <pc:sldChg chg="modSp">
        <pc:chgData name="Guest User" userId="S::urn:spo:anon#4663e948415299c0285c956c65579e6fb8bd0f491497a3c854afe3841ecc0ace::" providerId="AD" clId="Web-{97F2DD10-4127-4588-AF07-C6BE9003EF63}" dt="2020-01-21T19:49:42.766" v="1177" actId="20577"/>
        <pc:sldMkLst>
          <pc:docMk/>
          <pc:sldMk cId="2768681234" sldId="266"/>
        </pc:sldMkLst>
        <pc:spChg chg="mod">
          <ac:chgData name="Guest User" userId="S::urn:spo:anon#4663e948415299c0285c956c65579e6fb8bd0f491497a3c854afe3841ecc0ace::" providerId="AD" clId="Web-{97F2DD10-4127-4588-AF07-C6BE9003EF63}" dt="2020-01-21T19:45:01.905" v="839" actId="20577"/>
          <ac:spMkLst>
            <pc:docMk/>
            <pc:sldMk cId="2768681234" sldId="266"/>
            <ac:spMk id="2" creationId="{6C00BDF8-9F6D-44B7-8C2B-4CD508C343A2}"/>
          </ac:spMkLst>
        </pc:spChg>
        <pc:spChg chg="mod">
          <ac:chgData name="Guest User" userId="S::urn:spo:anon#4663e948415299c0285c956c65579e6fb8bd0f491497a3c854afe3841ecc0ace::" providerId="AD" clId="Web-{97F2DD10-4127-4588-AF07-C6BE9003EF63}" dt="2020-01-21T19:49:42.766" v="1177" actId="20577"/>
          <ac:spMkLst>
            <pc:docMk/>
            <pc:sldMk cId="2768681234" sldId="266"/>
            <ac:spMk id="3" creationId="{A2BF1932-C67D-40F2-BCA6-FC2BD8485750}"/>
          </ac:spMkLst>
        </pc:spChg>
      </pc:sldChg>
      <pc:sldChg chg="modSp new">
        <pc:chgData name="Guest User" userId="S::urn:spo:anon#4663e948415299c0285c956c65579e6fb8bd0f491497a3c854afe3841ecc0ace::" providerId="AD" clId="Web-{97F2DD10-4127-4588-AF07-C6BE9003EF63}" dt="2020-01-21T19:43:26.874" v="820" actId="20577"/>
        <pc:sldMkLst>
          <pc:docMk/>
          <pc:sldMk cId="1070004388" sldId="276"/>
        </pc:sldMkLst>
        <pc:spChg chg="mod">
          <ac:chgData name="Guest User" userId="S::urn:spo:anon#4663e948415299c0285c956c65579e6fb8bd0f491497a3c854afe3841ecc0ace::" providerId="AD" clId="Web-{97F2DD10-4127-4588-AF07-C6BE9003EF63}" dt="2020-01-21T19:24:36.494" v="247" actId="20577"/>
          <ac:spMkLst>
            <pc:docMk/>
            <pc:sldMk cId="1070004388" sldId="276"/>
            <ac:spMk id="2" creationId="{72209093-B1EA-4504-B671-72C71712D697}"/>
          </ac:spMkLst>
        </pc:spChg>
        <pc:spChg chg="mod">
          <ac:chgData name="Guest User" userId="S::urn:spo:anon#4663e948415299c0285c956c65579e6fb8bd0f491497a3c854afe3841ecc0ace::" providerId="AD" clId="Web-{97F2DD10-4127-4588-AF07-C6BE9003EF63}" dt="2020-01-21T19:41:45.155" v="814" actId="20577"/>
          <ac:spMkLst>
            <pc:docMk/>
            <pc:sldMk cId="1070004388" sldId="276"/>
            <ac:spMk id="3" creationId="{E2738E82-80F4-4B5A-A46C-0487A9DC5705}"/>
          </ac:spMkLst>
        </pc:spChg>
        <pc:spChg chg="mod">
          <ac:chgData name="Guest User" userId="S::urn:spo:anon#4663e948415299c0285c956c65579e6fb8bd0f491497a3c854afe3841ecc0ace::" providerId="AD" clId="Web-{97F2DD10-4127-4588-AF07-C6BE9003EF63}" dt="2020-01-21T19:43:26.874" v="820" actId="20577"/>
          <ac:spMkLst>
            <pc:docMk/>
            <pc:sldMk cId="1070004388" sldId="276"/>
            <ac:spMk id="4" creationId="{7A8D1471-0B7B-4A91-B8DC-514B7C20E0E1}"/>
          </ac:spMkLst>
        </pc:spChg>
      </pc:sldChg>
    </pc:docChg>
  </pc:docChgLst>
  <pc:docChgLst>
    <pc:chgData name="Guest User" userId="S::urn:spo:anon#4663e948415299c0285c956c65579e6fb8bd0f491497a3c854afe3841ecc0ace::" providerId="AD" clId="Web-{13503442-0EB2-4ED7-F9CF-DD48D3991F85}"/>
    <pc:docChg chg="addSld modSld">
      <pc:chgData name="Guest User" userId="S::urn:spo:anon#4663e948415299c0285c956c65579e6fb8bd0f491497a3c854afe3841ecc0ace::" providerId="AD" clId="Web-{13503442-0EB2-4ED7-F9CF-DD48D3991F85}" dt="2020-02-09T22:49:25.946" v="1263" actId="20577"/>
      <pc:docMkLst>
        <pc:docMk/>
      </pc:docMkLst>
      <pc:sldChg chg="addSp modSp">
        <pc:chgData name="Guest User" userId="S::urn:spo:anon#4663e948415299c0285c956c65579e6fb8bd0f491497a3c854afe3841ecc0ace::" providerId="AD" clId="Web-{13503442-0EB2-4ED7-F9CF-DD48D3991F85}" dt="2020-02-09T21:40:25.295" v="542"/>
        <pc:sldMkLst>
          <pc:docMk/>
          <pc:sldMk cId="3565486344" sldId="271"/>
        </pc:sldMkLst>
        <pc:spChg chg="mod">
          <ac:chgData name="Guest User" userId="S::urn:spo:anon#4663e948415299c0285c956c65579e6fb8bd0f491497a3c854afe3841ecc0ace::" providerId="AD" clId="Web-{13503442-0EB2-4ED7-F9CF-DD48D3991F85}" dt="2020-02-09T21:25:17.546" v="41" actId="20577"/>
          <ac:spMkLst>
            <pc:docMk/>
            <pc:sldMk cId="3565486344" sldId="271"/>
            <ac:spMk id="2" creationId="{87790931-FD22-487D-BE76-A88ED8E26901}"/>
          </ac:spMkLst>
        </pc:spChg>
        <pc:spChg chg="add mod">
          <ac:chgData name="Guest User" userId="S::urn:spo:anon#4663e948415299c0285c956c65579e6fb8bd0f491497a3c854afe3841ecc0ace::" providerId="AD" clId="Web-{13503442-0EB2-4ED7-F9CF-DD48D3991F85}" dt="2020-02-09T21:25:25.733" v="57" actId="20577"/>
          <ac:spMkLst>
            <pc:docMk/>
            <pc:sldMk cId="3565486344" sldId="271"/>
            <ac:spMk id="3" creationId="{D4375592-C8A6-432B-954C-3058B5C91FF0}"/>
          </ac:spMkLst>
        </pc:spChg>
        <pc:graphicFrameChg chg="add mod modGraphic">
          <ac:chgData name="Guest User" userId="S::urn:spo:anon#4663e948415299c0285c956c65579e6fb8bd0f491497a3c854afe3841ecc0ace::" providerId="AD" clId="Web-{13503442-0EB2-4ED7-F9CF-DD48D3991F85}" dt="2020-02-09T21:40:25.295" v="542"/>
          <ac:graphicFrameMkLst>
            <pc:docMk/>
            <pc:sldMk cId="3565486344" sldId="271"/>
            <ac:graphicFrameMk id="4" creationId="{56F7A085-FD0B-4BF6-80FC-4AD0EE50DD29}"/>
          </ac:graphicFrameMkLst>
        </pc:graphicFrameChg>
      </pc:sldChg>
      <pc:sldChg chg="modSp">
        <pc:chgData name="Guest User" userId="S::urn:spo:anon#4663e948415299c0285c956c65579e6fb8bd0f491497a3c854afe3841ecc0ace::" providerId="AD" clId="Web-{13503442-0EB2-4ED7-F9CF-DD48D3991F85}" dt="2020-02-09T22:21:09.822" v="991" actId="20577"/>
        <pc:sldMkLst>
          <pc:docMk/>
          <pc:sldMk cId="1070004388" sldId="276"/>
        </pc:sldMkLst>
        <pc:spChg chg="mod">
          <ac:chgData name="Guest User" userId="S::urn:spo:anon#4663e948415299c0285c956c65579e6fb8bd0f491497a3c854afe3841ecc0ace::" providerId="AD" clId="Web-{13503442-0EB2-4ED7-F9CF-DD48D3991F85}" dt="2020-02-09T22:21:09.822" v="991" actId="20577"/>
          <ac:spMkLst>
            <pc:docMk/>
            <pc:sldMk cId="1070004388" sldId="276"/>
            <ac:spMk id="2" creationId="{72209093-B1EA-4504-B671-72C71712D697}"/>
          </ac:spMkLst>
        </pc:spChg>
        <pc:spChg chg="mod">
          <ac:chgData name="Guest User" userId="S::urn:spo:anon#4663e948415299c0285c956c65579e6fb8bd0f491497a3c854afe3841ecc0ace::" providerId="AD" clId="Web-{13503442-0EB2-4ED7-F9CF-DD48D3991F85}" dt="2020-02-09T21:41:51.404" v="555" actId="20577"/>
          <ac:spMkLst>
            <pc:docMk/>
            <pc:sldMk cId="1070004388" sldId="276"/>
            <ac:spMk id="4" creationId="{7A8D1471-0B7B-4A91-B8DC-514B7C20E0E1}"/>
          </ac:spMkLst>
        </pc:spChg>
      </pc:sldChg>
      <pc:sldChg chg="modSp">
        <pc:chgData name="Guest User" userId="S::urn:spo:anon#4663e948415299c0285c956c65579e6fb8bd0f491497a3c854afe3841ecc0ace::" providerId="AD" clId="Web-{13503442-0EB2-4ED7-F9CF-DD48D3991F85}" dt="2020-02-09T22:00:29.684" v="827" actId="20577"/>
        <pc:sldMkLst>
          <pc:docMk/>
          <pc:sldMk cId="3514066629" sldId="291"/>
        </pc:sldMkLst>
        <pc:spChg chg="mod">
          <ac:chgData name="Guest User" userId="S::urn:spo:anon#4663e948415299c0285c956c65579e6fb8bd0f491497a3c854afe3841ecc0ace::" providerId="AD" clId="Web-{13503442-0EB2-4ED7-F9CF-DD48D3991F85}" dt="2020-02-09T22:00:29.684" v="827" actId="20577"/>
          <ac:spMkLst>
            <pc:docMk/>
            <pc:sldMk cId="3514066629" sldId="291"/>
            <ac:spMk id="3" creationId="{B8FE9F69-803F-4547-9A41-1A4D89505A94}"/>
          </ac:spMkLst>
        </pc:spChg>
      </pc:sldChg>
      <pc:sldChg chg="addSp delSp modSp new">
        <pc:chgData name="Guest User" userId="S::urn:spo:anon#4663e948415299c0285c956c65579e6fb8bd0f491497a3c854afe3841ecc0ace::" providerId="AD" clId="Web-{13503442-0EB2-4ED7-F9CF-DD48D3991F85}" dt="2020-02-09T22:03:29.277" v="983" actId="20577"/>
        <pc:sldMkLst>
          <pc:docMk/>
          <pc:sldMk cId="4216496958" sldId="303"/>
        </pc:sldMkLst>
        <pc:spChg chg="mod">
          <ac:chgData name="Guest User" userId="S::urn:spo:anon#4663e948415299c0285c956c65579e6fb8bd0f491497a3c854afe3841ecc0ace::" providerId="AD" clId="Web-{13503442-0EB2-4ED7-F9CF-DD48D3991F85}" dt="2020-02-09T21:54:48.513" v="596" actId="20577"/>
          <ac:spMkLst>
            <pc:docMk/>
            <pc:sldMk cId="4216496958" sldId="303"/>
            <ac:spMk id="2" creationId="{9E7BC316-B6B6-45AD-9BCC-134EE2330F18}"/>
          </ac:spMkLst>
        </pc:spChg>
        <pc:spChg chg="del">
          <ac:chgData name="Guest User" userId="S::urn:spo:anon#4663e948415299c0285c956c65579e6fb8bd0f491497a3c854afe3841ecc0ace::" providerId="AD" clId="Web-{13503442-0EB2-4ED7-F9CF-DD48D3991F85}" dt="2020-02-09T21:55:08.044" v="600"/>
          <ac:spMkLst>
            <pc:docMk/>
            <pc:sldMk cId="4216496958" sldId="303"/>
            <ac:spMk id="3" creationId="{51CBDE0F-2F17-4889-B81E-7504B32DB376}"/>
          </ac:spMkLst>
        </pc:spChg>
        <pc:spChg chg="add mod">
          <ac:chgData name="Guest User" userId="S::urn:spo:anon#4663e948415299c0285c956c65579e6fb8bd0f491497a3c854afe3841ecc0ace::" providerId="AD" clId="Web-{13503442-0EB2-4ED7-F9CF-DD48D3991F85}" dt="2020-02-09T22:03:29.277" v="983" actId="20577"/>
          <ac:spMkLst>
            <pc:docMk/>
            <pc:sldMk cId="4216496958" sldId="303"/>
            <ac:spMk id="6" creationId="{EA457FB3-D22B-48A2-AAA9-DC2AEF0E0F61}"/>
          </ac:spMkLst>
        </pc:spChg>
        <pc:graphicFrameChg chg="add mod ord modGraphic">
          <ac:chgData name="Guest User" userId="S::urn:spo:anon#4663e948415299c0285c956c65579e6fb8bd0f491497a3c854afe3841ecc0ace::" providerId="AD" clId="Web-{13503442-0EB2-4ED7-F9CF-DD48D3991F85}" dt="2020-02-09T21:58:05.090" v="814"/>
          <ac:graphicFrameMkLst>
            <pc:docMk/>
            <pc:sldMk cId="4216496958" sldId="303"/>
            <ac:graphicFrameMk id="4" creationId="{8A130AA9-B504-4A2C-AE7A-E6D1F48C0F5B}"/>
          </ac:graphicFrameMkLst>
        </pc:graphicFrameChg>
      </pc:sldChg>
      <pc:sldChg chg="addSp delSp modSp new">
        <pc:chgData name="Guest User" userId="S::urn:spo:anon#4663e948415299c0285c956c65579e6fb8bd0f491497a3c854afe3841ecc0ace::" providerId="AD" clId="Web-{13503442-0EB2-4ED7-F9CF-DD48D3991F85}" dt="2020-02-09T22:49:25.946" v="1262" actId="20577"/>
        <pc:sldMkLst>
          <pc:docMk/>
          <pc:sldMk cId="3748413893" sldId="304"/>
        </pc:sldMkLst>
        <pc:spChg chg="mod">
          <ac:chgData name="Guest User" userId="S::urn:spo:anon#4663e948415299c0285c956c65579e6fb8bd0f491497a3c854afe3841ecc0ace::" providerId="AD" clId="Web-{13503442-0EB2-4ED7-F9CF-DD48D3991F85}" dt="2020-02-09T22:39:16.259" v="1046" actId="20577"/>
          <ac:spMkLst>
            <pc:docMk/>
            <pc:sldMk cId="3748413893" sldId="304"/>
            <ac:spMk id="2" creationId="{C55C5A97-7DDE-4D4F-AD69-C60D648A3AD5}"/>
          </ac:spMkLst>
        </pc:spChg>
        <pc:spChg chg="del mod">
          <ac:chgData name="Guest User" userId="S::urn:spo:anon#4663e948415299c0285c956c65579e6fb8bd0f491497a3c854afe3841ecc0ace::" providerId="AD" clId="Web-{13503442-0EB2-4ED7-F9CF-DD48D3991F85}" dt="2020-02-09T22:43:47.556" v="1220"/>
          <ac:spMkLst>
            <pc:docMk/>
            <pc:sldMk cId="3748413893" sldId="304"/>
            <ac:spMk id="3" creationId="{8DD05991-5B38-4365-A23E-0B72C79937C3}"/>
          </ac:spMkLst>
        </pc:spChg>
        <pc:spChg chg="add mod">
          <ac:chgData name="Guest User" userId="S::urn:spo:anon#4663e948415299c0285c956c65579e6fb8bd0f491497a3c854afe3841ecc0ace::" providerId="AD" clId="Web-{13503442-0EB2-4ED7-F9CF-DD48D3991F85}" dt="2020-02-09T22:45:07.509" v="1240" actId="20577"/>
          <ac:spMkLst>
            <pc:docMk/>
            <pc:sldMk cId="3748413893" sldId="304"/>
            <ac:spMk id="4" creationId="{733F46EE-EADA-4982-BF42-1121D1315B70}"/>
          </ac:spMkLst>
        </pc:spChg>
        <pc:spChg chg="add del mod">
          <ac:chgData name="Guest User" userId="S::urn:spo:anon#4663e948415299c0285c956c65579e6fb8bd0f491497a3c854afe3841ecc0ace::" providerId="AD" clId="Web-{13503442-0EB2-4ED7-F9CF-DD48D3991F85}" dt="2020-02-09T22:44:08.743" v="1221"/>
          <ac:spMkLst>
            <pc:docMk/>
            <pc:sldMk cId="3748413893" sldId="304"/>
            <ac:spMk id="6" creationId="{FBD1FE88-449F-418A-9B35-08A9B1CE2CBF}"/>
          </ac:spMkLst>
        </pc:spChg>
        <pc:spChg chg="add mod">
          <ac:chgData name="Guest User" userId="S::urn:spo:anon#4663e948415299c0285c956c65579e6fb8bd0f491497a3c854afe3841ecc0ace::" providerId="AD" clId="Web-{13503442-0EB2-4ED7-F9CF-DD48D3991F85}" dt="2020-02-09T22:49:25.946" v="1262" actId="20577"/>
          <ac:spMkLst>
            <pc:docMk/>
            <pc:sldMk cId="3748413893" sldId="304"/>
            <ac:spMk id="7" creationId="{7CFC7E0B-E94D-4FCE-A978-F53C29C290E7}"/>
          </ac:spMkLst>
        </pc:spChg>
      </pc:sldChg>
    </pc:docChg>
  </pc:docChgLst>
  <pc:docChgLst>
    <pc:chgData name="Guest User" userId="S::urn:spo:anon#4663e948415299c0285c956c65579e6fb8bd0f491497a3c854afe3841ecc0ace::" providerId="AD" clId="Web-{5A418EE1-9664-4BCF-88EB-0FACB345EA0C}"/>
    <pc:docChg chg="modSld">
      <pc:chgData name="Guest User" userId="S::urn:spo:anon#4663e948415299c0285c956c65579e6fb8bd0f491497a3c854afe3841ecc0ace::" providerId="AD" clId="Web-{5A418EE1-9664-4BCF-88EB-0FACB345EA0C}" dt="2020-02-12T11:37:14.915" v="203" actId="14100"/>
      <pc:docMkLst>
        <pc:docMk/>
      </pc:docMkLst>
      <pc:sldChg chg="modSp">
        <pc:chgData name="Guest User" userId="S::urn:spo:anon#4663e948415299c0285c956c65579e6fb8bd0f491497a3c854afe3841ecc0ace::" providerId="AD" clId="Web-{5A418EE1-9664-4BCF-88EB-0FACB345EA0C}" dt="2020-02-12T11:29:20.285" v="157" actId="1076"/>
        <pc:sldMkLst>
          <pc:docMk/>
          <pc:sldMk cId="688632151" sldId="262"/>
        </pc:sldMkLst>
        <pc:spChg chg="mod">
          <ac:chgData name="Guest User" userId="S::urn:spo:anon#4663e948415299c0285c956c65579e6fb8bd0f491497a3c854afe3841ecc0ace::" providerId="AD" clId="Web-{5A418EE1-9664-4BCF-88EB-0FACB345EA0C}" dt="2020-02-12T11:29:20.285" v="157" actId="1076"/>
          <ac:spMkLst>
            <pc:docMk/>
            <pc:sldMk cId="688632151" sldId="262"/>
            <ac:spMk id="3" creationId="{087A7167-4F2A-4F48-AE66-364F5E38C0D8}"/>
          </ac:spMkLst>
        </pc:spChg>
      </pc:sldChg>
      <pc:sldChg chg="modSp">
        <pc:chgData name="Guest User" userId="S::urn:spo:anon#4663e948415299c0285c956c65579e6fb8bd0f491497a3c854afe3841ecc0ace::" providerId="AD" clId="Web-{5A418EE1-9664-4BCF-88EB-0FACB345EA0C}" dt="2020-02-12T11:35:26.804" v="200" actId="20577"/>
        <pc:sldMkLst>
          <pc:docMk/>
          <pc:sldMk cId="2140305073" sldId="270"/>
        </pc:sldMkLst>
        <pc:spChg chg="mod">
          <ac:chgData name="Guest User" userId="S::urn:spo:anon#4663e948415299c0285c956c65579e6fb8bd0f491497a3c854afe3841ecc0ace::" providerId="AD" clId="Web-{5A418EE1-9664-4BCF-88EB-0FACB345EA0C}" dt="2020-02-12T11:35:26.804" v="200" actId="20577"/>
          <ac:spMkLst>
            <pc:docMk/>
            <pc:sldMk cId="2140305073" sldId="270"/>
            <ac:spMk id="3" creationId="{8455D1D9-CE62-4B6D-BD5B-88BC5E354A71}"/>
          </ac:spMkLst>
        </pc:spChg>
      </pc:sldChg>
      <pc:sldChg chg="addSp delSp modSp">
        <pc:chgData name="Guest User" userId="S::urn:spo:anon#4663e948415299c0285c956c65579e6fb8bd0f491497a3c854afe3841ecc0ace::" providerId="AD" clId="Web-{5A418EE1-9664-4BCF-88EB-0FACB345EA0C}" dt="2020-02-12T11:34:43.866" v="182" actId="20577"/>
        <pc:sldMkLst>
          <pc:docMk/>
          <pc:sldMk cId="3587567810" sldId="278"/>
        </pc:sldMkLst>
        <pc:spChg chg="add mod">
          <ac:chgData name="Guest User" userId="S::urn:spo:anon#4663e948415299c0285c956c65579e6fb8bd0f491497a3c854afe3841ecc0ace::" providerId="AD" clId="Web-{5A418EE1-9664-4BCF-88EB-0FACB345EA0C}" dt="2020-02-12T11:34:43.866" v="182" actId="20577"/>
          <ac:spMkLst>
            <pc:docMk/>
            <pc:sldMk cId="3587567810" sldId="278"/>
            <ac:spMk id="5" creationId="{42CA8175-E5AB-49A9-AAA5-F75E0FD2F137}"/>
          </ac:spMkLst>
        </pc:spChg>
        <pc:picChg chg="del">
          <ac:chgData name="Guest User" userId="S::urn:spo:anon#4663e948415299c0285c956c65579e6fb8bd0f491497a3c854afe3841ecc0ace::" providerId="AD" clId="Web-{5A418EE1-9664-4BCF-88EB-0FACB345EA0C}" dt="2020-02-12T11:33:40.975" v="159"/>
          <ac:picMkLst>
            <pc:docMk/>
            <pc:sldMk cId="3587567810" sldId="278"/>
            <ac:picMk id="4" creationId="{FE2541B8-F62C-407F-B439-0BD08B3BFA0D}"/>
          </ac:picMkLst>
        </pc:picChg>
      </pc:sldChg>
      <pc:sldChg chg="delSp">
        <pc:chgData name="Guest User" userId="S::urn:spo:anon#4663e948415299c0285c956c65579e6fb8bd0f491497a3c854afe3841ecc0ace::" providerId="AD" clId="Web-{5A418EE1-9664-4BCF-88EB-0FACB345EA0C}" dt="2020-02-12T11:32:43.318" v="158"/>
        <pc:sldMkLst>
          <pc:docMk/>
          <pc:sldMk cId="1103739219" sldId="286"/>
        </pc:sldMkLst>
        <pc:picChg chg="del">
          <ac:chgData name="Guest User" userId="S::urn:spo:anon#4663e948415299c0285c956c65579e6fb8bd0f491497a3c854afe3841ecc0ace::" providerId="AD" clId="Web-{5A418EE1-9664-4BCF-88EB-0FACB345EA0C}" dt="2020-02-12T11:32:43.318" v="158"/>
          <ac:picMkLst>
            <pc:docMk/>
            <pc:sldMk cId="1103739219" sldId="286"/>
            <ac:picMk id="3" creationId="{C51C68A8-363E-40BB-A5AD-63896888919F}"/>
          </ac:picMkLst>
        </pc:picChg>
      </pc:sldChg>
      <pc:sldChg chg="addSp delSp modSp">
        <pc:chgData name="Guest User" userId="S::urn:spo:anon#4663e948415299c0285c956c65579e6fb8bd0f491497a3c854afe3841ecc0ace::" providerId="AD" clId="Web-{5A418EE1-9664-4BCF-88EB-0FACB345EA0C}" dt="2020-02-12T11:37:14.915" v="203" actId="14100"/>
        <pc:sldMkLst>
          <pc:docMk/>
          <pc:sldMk cId="960837729" sldId="295"/>
        </pc:sldMkLst>
        <pc:spChg chg="mod">
          <ac:chgData name="Guest User" userId="S::urn:spo:anon#4663e948415299c0285c956c65579e6fb8bd0f491497a3c854afe3841ecc0ace::" providerId="AD" clId="Web-{5A418EE1-9664-4BCF-88EB-0FACB345EA0C}" dt="2020-02-12T11:36:54.086" v="202"/>
          <ac:spMkLst>
            <pc:docMk/>
            <pc:sldMk cId="960837729" sldId="295"/>
            <ac:spMk id="2" creationId="{DDB30F00-082C-4A05-8095-33D65692675A}"/>
          </ac:spMkLst>
        </pc:spChg>
        <pc:spChg chg="del">
          <ac:chgData name="Guest User" userId="S::urn:spo:anon#4663e948415299c0285c956c65579e6fb8bd0f491497a3c854afe3841ecc0ace::" providerId="AD" clId="Web-{5A418EE1-9664-4BCF-88EB-0FACB345EA0C}" dt="2020-02-12T11:36:54.086" v="202"/>
          <ac:spMkLst>
            <pc:docMk/>
            <pc:sldMk cId="960837729" sldId="295"/>
            <ac:spMk id="7" creationId="{4E4490D0-3672-446A-AC12-B4830333BDDD}"/>
          </ac:spMkLst>
        </pc:spChg>
        <pc:spChg chg="del">
          <ac:chgData name="Guest User" userId="S::urn:spo:anon#4663e948415299c0285c956c65579e6fb8bd0f491497a3c854afe3841ecc0ace::" providerId="AD" clId="Web-{5A418EE1-9664-4BCF-88EB-0FACB345EA0C}" dt="2020-02-12T11:36:54.086" v="202"/>
          <ac:spMkLst>
            <pc:docMk/>
            <pc:sldMk cId="960837729" sldId="295"/>
            <ac:spMk id="8" creationId="{39CB82C2-DF65-4EC1-8280-F201D50F570B}"/>
          </ac:spMkLst>
        </pc:spChg>
        <pc:spChg chg="del">
          <ac:chgData name="Guest User" userId="S::urn:spo:anon#4663e948415299c0285c956c65579e6fb8bd0f491497a3c854afe3841ecc0ace::" providerId="AD" clId="Web-{5A418EE1-9664-4BCF-88EB-0FACB345EA0C}" dt="2020-02-12T11:36:54.086" v="202"/>
          <ac:spMkLst>
            <pc:docMk/>
            <pc:sldMk cId="960837729" sldId="295"/>
            <ac:spMk id="11" creationId="{C4AAA502-5435-489E-9538-3A40E6C71461}"/>
          </ac:spMkLst>
        </pc:spChg>
        <pc:spChg chg="del">
          <ac:chgData name="Guest User" userId="S::urn:spo:anon#4663e948415299c0285c956c65579e6fb8bd0f491497a3c854afe3841ecc0ace::" providerId="AD" clId="Web-{5A418EE1-9664-4BCF-88EB-0FACB345EA0C}" dt="2020-02-12T11:36:54.086" v="202"/>
          <ac:spMkLst>
            <pc:docMk/>
            <pc:sldMk cId="960837729" sldId="295"/>
            <ac:spMk id="15" creationId="{DE42378B-2E28-4810-8421-7A473A40E376}"/>
          </ac:spMkLst>
        </pc:spChg>
        <pc:spChg chg="del">
          <ac:chgData name="Guest User" userId="S::urn:spo:anon#4663e948415299c0285c956c65579e6fb8bd0f491497a3c854afe3841ecc0ace::" providerId="AD" clId="Web-{5A418EE1-9664-4BCF-88EB-0FACB345EA0C}" dt="2020-02-12T11:36:54.086" v="202"/>
          <ac:spMkLst>
            <pc:docMk/>
            <pc:sldMk cId="960837729" sldId="295"/>
            <ac:spMk id="17" creationId="{0D91DD17-237F-4811-BC0E-128EB1BD7CFE}"/>
          </ac:spMkLst>
        </pc:spChg>
        <pc:spChg chg="add">
          <ac:chgData name="Guest User" userId="S::urn:spo:anon#4663e948415299c0285c956c65579e6fb8bd0f491497a3c854afe3841ecc0ace::" providerId="AD" clId="Web-{5A418EE1-9664-4BCF-88EB-0FACB345EA0C}" dt="2020-02-12T11:36:54.086" v="202"/>
          <ac:spMkLst>
            <pc:docMk/>
            <pc:sldMk cId="960837729" sldId="295"/>
            <ac:spMk id="19" creationId="{4E4490D0-3672-446A-AC12-B4830333BDDD}"/>
          </ac:spMkLst>
        </pc:spChg>
        <pc:spChg chg="add">
          <ac:chgData name="Guest User" userId="S::urn:spo:anon#4663e948415299c0285c956c65579e6fb8bd0f491497a3c854afe3841ecc0ace::" providerId="AD" clId="Web-{5A418EE1-9664-4BCF-88EB-0FACB345EA0C}" dt="2020-02-12T11:36:54.086" v="202"/>
          <ac:spMkLst>
            <pc:docMk/>
            <pc:sldMk cId="960837729" sldId="295"/>
            <ac:spMk id="24" creationId="{39CB82C2-DF65-4EC1-8280-F201D50F570B}"/>
          </ac:spMkLst>
        </pc:spChg>
        <pc:spChg chg="add">
          <ac:chgData name="Guest User" userId="S::urn:spo:anon#4663e948415299c0285c956c65579e6fb8bd0f491497a3c854afe3841ecc0ace::" providerId="AD" clId="Web-{5A418EE1-9664-4BCF-88EB-0FACB345EA0C}" dt="2020-02-12T11:36:54.086" v="202"/>
          <ac:spMkLst>
            <pc:docMk/>
            <pc:sldMk cId="960837729" sldId="295"/>
            <ac:spMk id="28" creationId="{FA4CD5CB-D209-4D70-8CA4-629731C59219}"/>
          </ac:spMkLst>
        </pc:spChg>
        <pc:spChg chg="add">
          <ac:chgData name="Guest User" userId="S::urn:spo:anon#4663e948415299c0285c956c65579e6fb8bd0f491497a3c854afe3841ecc0ace::" providerId="AD" clId="Web-{5A418EE1-9664-4BCF-88EB-0FACB345EA0C}" dt="2020-02-12T11:36:54.086" v="202"/>
          <ac:spMkLst>
            <pc:docMk/>
            <pc:sldMk cId="960837729" sldId="295"/>
            <ac:spMk id="32" creationId="{B4C27B90-DF2B-4D00-BA07-18ED774CD2F1}"/>
          </ac:spMkLst>
        </pc:spChg>
        <pc:spChg chg="add">
          <ac:chgData name="Guest User" userId="S::urn:spo:anon#4663e948415299c0285c956c65579e6fb8bd0f491497a3c854afe3841ecc0ace::" providerId="AD" clId="Web-{5A418EE1-9664-4BCF-88EB-0FACB345EA0C}" dt="2020-02-12T11:36:54.086" v="202"/>
          <ac:spMkLst>
            <pc:docMk/>
            <pc:sldMk cId="960837729" sldId="295"/>
            <ac:spMk id="34" creationId="{593ACC25-C262-417A-8AA9-0641C772BDB6}"/>
          </ac:spMkLst>
        </pc:spChg>
        <pc:picChg chg="mod">
          <ac:chgData name="Guest User" userId="S::urn:spo:anon#4663e948415299c0285c956c65579e6fb8bd0f491497a3c854afe3841ecc0ace::" providerId="AD" clId="Web-{5A418EE1-9664-4BCF-88EB-0FACB345EA0C}" dt="2020-02-12T11:37:14.915" v="203" actId="14100"/>
          <ac:picMkLst>
            <pc:docMk/>
            <pc:sldMk cId="960837729" sldId="295"/>
            <ac:picMk id="5" creationId="{F17D762C-B6A4-4270-B136-66A76C487E9E}"/>
          </ac:picMkLst>
        </pc:picChg>
        <pc:cxnChg chg="del">
          <ac:chgData name="Guest User" userId="S::urn:spo:anon#4663e948415299c0285c956c65579e6fb8bd0f491497a3c854afe3841ecc0ace::" providerId="AD" clId="Web-{5A418EE1-9664-4BCF-88EB-0FACB345EA0C}" dt="2020-02-12T11:36:54.086" v="202"/>
          <ac:cxnSpMkLst>
            <pc:docMk/>
            <pc:sldMk cId="960837729" sldId="295"/>
            <ac:cxnSpMk id="9" creationId="{7E1D4427-852B-4B37-8E76-0E9F1810BA2A}"/>
          </ac:cxnSpMkLst>
        </pc:cxnChg>
        <pc:cxnChg chg="del">
          <ac:chgData name="Guest User" userId="S::urn:spo:anon#4663e948415299c0285c956c65579e6fb8bd0f491497a3c854afe3841ecc0ace::" providerId="AD" clId="Web-{5A418EE1-9664-4BCF-88EB-0FACB345EA0C}" dt="2020-02-12T11:36:54.086" v="202"/>
          <ac:cxnSpMkLst>
            <pc:docMk/>
            <pc:sldMk cId="960837729" sldId="295"/>
            <ac:cxnSpMk id="13" creationId="{C9AC0290-4702-4519-B0F4-C2A46880997B}"/>
          </ac:cxnSpMkLst>
        </pc:cxnChg>
        <pc:cxnChg chg="add">
          <ac:chgData name="Guest User" userId="S::urn:spo:anon#4663e948415299c0285c956c65579e6fb8bd0f491497a3c854afe3841ecc0ace::" providerId="AD" clId="Web-{5A418EE1-9664-4BCF-88EB-0FACB345EA0C}" dt="2020-02-12T11:36:54.086" v="202"/>
          <ac:cxnSpMkLst>
            <pc:docMk/>
            <pc:sldMk cId="960837729" sldId="295"/>
            <ac:cxnSpMk id="26" creationId="{7E1D4427-852B-4B37-8E76-0E9F1810BA2A}"/>
          </ac:cxnSpMkLst>
        </pc:cxnChg>
        <pc:cxnChg chg="add">
          <ac:chgData name="Guest User" userId="S::urn:spo:anon#4663e948415299c0285c956c65579e6fb8bd0f491497a3c854afe3841ecc0ace::" providerId="AD" clId="Web-{5A418EE1-9664-4BCF-88EB-0FACB345EA0C}" dt="2020-02-12T11:36:54.086" v="202"/>
          <ac:cxnSpMkLst>
            <pc:docMk/>
            <pc:sldMk cId="960837729" sldId="295"/>
            <ac:cxnSpMk id="30" creationId="{5C6A2BAE-B461-4B55-8E1F-0722ABDD1393}"/>
          </ac:cxnSpMkLst>
        </pc:cxnChg>
      </pc:sldChg>
    </pc:docChg>
  </pc:docChgLst>
  <pc:docChgLst>
    <pc:chgData name="Guest User" userId="S::urn:spo:anon#4663e948415299c0285c956c65579e6fb8bd0f491497a3c854afe3841ecc0ace::" providerId="AD" clId="Web-{6C720BC7-3636-4257-88CD-30A51FADC0F6}"/>
    <pc:docChg chg="addSld delSld modSld sldOrd addMainMaster delMainMaster">
      <pc:chgData name="Guest User" userId="S::urn:spo:anon#4663e948415299c0285c956c65579e6fb8bd0f491497a3c854afe3841ecc0ace::" providerId="AD" clId="Web-{6C720BC7-3636-4257-88CD-30A51FADC0F6}" dt="2020-02-06T19:35:02.484" v="1440"/>
      <pc:docMkLst>
        <pc:docMk/>
      </pc:docMkLst>
      <pc:sldChg chg="addSp delSp modSp mod modClrScheme delDesignElem chgLayout">
        <pc:chgData name="Guest User" userId="S::urn:spo:anon#4663e948415299c0285c956c65579e6fb8bd0f491497a3c854afe3841ecc0ace::" providerId="AD" clId="Web-{6C720BC7-3636-4257-88CD-30A51FADC0F6}" dt="2020-02-06T18:19:52.175" v="122" actId="20577"/>
        <pc:sldMkLst>
          <pc:docMk/>
          <pc:sldMk cId="109857222" sldId="256"/>
        </pc:sldMkLst>
        <pc:spChg chg="mod ord">
          <ac:chgData name="Guest User" userId="S::urn:spo:anon#4663e948415299c0285c956c65579e6fb8bd0f491497a3c854afe3841ecc0ace::" providerId="AD" clId="Web-{6C720BC7-3636-4257-88CD-30A51FADC0F6}" dt="2020-02-06T18:18:59.235" v="112"/>
          <ac:spMkLst>
            <pc:docMk/>
            <pc:sldMk cId="109857222" sldId="256"/>
            <ac:spMk id="2" creationId="{00000000-0000-0000-0000-000000000000}"/>
          </ac:spMkLst>
        </pc:spChg>
        <pc:spChg chg="mod ord">
          <ac:chgData name="Guest User" userId="S::urn:spo:anon#4663e948415299c0285c956c65579e6fb8bd0f491497a3c854afe3841ecc0ace::" providerId="AD" clId="Web-{6C720BC7-3636-4257-88CD-30A51FADC0F6}" dt="2020-02-06T18:19:52.175" v="122" actId="20577"/>
          <ac:spMkLst>
            <pc:docMk/>
            <pc:sldMk cId="109857222" sldId="256"/>
            <ac:spMk id="3" creationId="{00000000-0000-0000-0000-000000000000}"/>
          </ac:spMkLst>
        </pc:spChg>
        <pc:spChg chg="add del">
          <ac:chgData name="Guest User" userId="S::urn:spo:anon#4663e948415299c0285c956c65579e6fb8bd0f491497a3c854afe3841ecc0ace::" providerId="AD" clId="Web-{6C720BC7-3636-4257-88CD-30A51FADC0F6}" dt="2020-02-06T18:18:50.360" v="111"/>
          <ac:spMkLst>
            <pc:docMk/>
            <pc:sldMk cId="109857222" sldId="256"/>
            <ac:spMk id="12" creationId="{23962611-DFD5-4092-AAFD-559E3DFCE2C9}"/>
          </ac:spMkLst>
        </pc:spChg>
        <pc:spChg chg="add">
          <ac:chgData name="Guest User" userId="S::urn:spo:anon#4663e948415299c0285c956c65579e6fb8bd0f491497a3c854afe3841ecc0ace::" providerId="AD" clId="Web-{6C720BC7-3636-4257-88CD-30A51FADC0F6}" dt="2020-02-06T18:18:59.235" v="112"/>
          <ac:spMkLst>
            <pc:docMk/>
            <pc:sldMk cId="109857222" sldId="256"/>
            <ac:spMk id="13" creationId="{AE220058-3FCE-496E-ADF2-D8A6961F39F6}"/>
          </ac:spMkLst>
        </pc:spChg>
        <pc:spChg chg="add del">
          <ac:chgData name="Guest User" userId="S::urn:spo:anon#4663e948415299c0285c956c65579e6fb8bd0f491497a3c854afe3841ecc0ace::" providerId="AD" clId="Web-{6C720BC7-3636-4257-88CD-30A51FADC0F6}" dt="2020-02-06T18:18:50.360" v="111"/>
          <ac:spMkLst>
            <pc:docMk/>
            <pc:sldMk cId="109857222" sldId="256"/>
            <ac:spMk id="14" creationId="{34244EF8-D73A-40E1-BE73-D46E6B4B04ED}"/>
          </ac:spMkLst>
        </pc:spChg>
        <pc:spChg chg="add del">
          <ac:chgData name="Guest User" userId="S::urn:spo:anon#4663e948415299c0285c956c65579e6fb8bd0f491497a3c854afe3841ecc0ace::" providerId="AD" clId="Web-{6C720BC7-3636-4257-88CD-30A51FADC0F6}" dt="2020-02-06T18:18:50.360" v="111"/>
          <ac:spMkLst>
            <pc:docMk/>
            <pc:sldMk cId="109857222" sldId="256"/>
            <ac:spMk id="15" creationId="{559AE206-7EBA-4D33-8BC9-9D8158553F0E}"/>
          </ac:spMkLst>
        </pc:spChg>
        <pc:spChg chg="add del">
          <ac:chgData name="Guest User" userId="S::urn:spo:anon#4663e948415299c0285c956c65579e6fb8bd0f491497a3c854afe3841ecc0ace::" providerId="AD" clId="Web-{6C720BC7-3636-4257-88CD-30A51FADC0F6}" dt="2020-02-06T18:18:50.360" v="111"/>
          <ac:spMkLst>
            <pc:docMk/>
            <pc:sldMk cId="109857222" sldId="256"/>
            <ac:spMk id="16" creationId="{AB84D7E8-4ECB-42D7-ADBF-01689B0F24AE}"/>
          </ac:spMkLst>
        </pc:spChg>
        <pc:spChg chg="add del">
          <ac:chgData name="Guest User" userId="S::urn:spo:anon#4663e948415299c0285c956c65579e6fb8bd0f491497a3c854afe3841ecc0ace::" providerId="AD" clId="Web-{6C720BC7-3636-4257-88CD-30A51FADC0F6}" dt="2020-02-06T18:18:50.360" v="111"/>
          <ac:spMkLst>
            <pc:docMk/>
            <pc:sldMk cId="109857222" sldId="256"/>
            <ac:spMk id="17" creationId="{6437D937-A7F1-4011-92B4-328E5BE1B166}"/>
          </ac:spMkLst>
        </pc:spChg>
        <pc:spChg chg="add del">
          <ac:chgData name="Guest User" userId="S::urn:spo:anon#4663e948415299c0285c956c65579e6fb8bd0f491497a3c854afe3841ecc0ace::" providerId="AD" clId="Web-{6C720BC7-3636-4257-88CD-30A51FADC0F6}" dt="2020-02-06T18:18:50.360" v="111"/>
          <ac:spMkLst>
            <pc:docMk/>
            <pc:sldMk cId="109857222" sldId="256"/>
            <ac:spMk id="19" creationId="{B672F332-AF08-46C6-94F0-77684310D7B7}"/>
          </ac:spMkLst>
        </pc:spChg>
        <pc:spChg chg="add">
          <ac:chgData name="Guest User" userId="S::urn:spo:anon#4663e948415299c0285c956c65579e6fb8bd0f491497a3c854afe3841ecc0ace::" providerId="AD" clId="Web-{6C720BC7-3636-4257-88CD-30A51FADC0F6}" dt="2020-02-06T18:18:59.235" v="112"/>
          <ac:spMkLst>
            <pc:docMk/>
            <pc:sldMk cId="109857222" sldId="256"/>
            <ac:spMk id="22" creationId="{3E9C5090-7D25-41E3-A6D3-CCAEE505E785}"/>
          </ac:spMkLst>
        </pc:spChg>
        <pc:spChg chg="add">
          <ac:chgData name="Guest User" userId="S::urn:spo:anon#4663e948415299c0285c956c65579e6fb8bd0f491497a3c854afe3841ecc0ace::" providerId="AD" clId="Web-{6C720BC7-3636-4257-88CD-30A51FADC0F6}" dt="2020-02-06T18:18:59.235" v="112"/>
          <ac:spMkLst>
            <pc:docMk/>
            <pc:sldMk cId="109857222" sldId="256"/>
            <ac:spMk id="23" creationId="{11BF8809-0DAC-41E5-A212-ACB4A01BE95B}"/>
          </ac:spMkLst>
        </pc:spChg>
        <pc:picChg chg="add del">
          <ac:chgData name="Guest User" userId="S::urn:spo:anon#4663e948415299c0285c956c65579e6fb8bd0f491497a3c854afe3841ecc0ace::" providerId="AD" clId="Web-{6C720BC7-3636-4257-88CD-30A51FADC0F6}" dt="2020-02-06T18:18:50.360" v="111"/>
          <ac:picMkLst>
            <pc:docMk/>
            <pc:sldMk cId="109857222" sldId="256"/>
            <ac:picMk id="10" creationId="{2270F1FA-0425-408F-9861-80BF5AFB276D}"/>
          </ac:picMkLst>
        </pc:picChg>
        <pc:picChg chg="add">
          <ac:chgData name="Guest User" userId="S::urn:spo:anon#4663e948415299c0285c956c65579e6fb8bd0f491497a3c854afe3841ecc0ace::" providerId="AD" clId="Web-{6C720BC7-3636-4257-88CD-30A51FADC0F6}" dt="2020-02-06T18:18:59.235" v="112"/>
          <ac:picMkLst>
            <pc:docMk/>
            <pc:sldMk cId="109857222" sldId="256"/>
            <ac:picMk id="21" creationId="{DE02A6F5-BB7F-4EC8-991E-6FEE3DD2C9DD}"/>
          </ac:picMkLst>
        </pc:picChg>
        <pc:cxnChg chg="add del">
          <ac:chgData name="Guest User" userId="S::urn:spo:anon#4663e948415299c0285c956c65579e6fb8bd0f491497a3c854afe3841ecc0ace::" providerId="AD" clId="Web-{6C720BC7-3636-4257-88CD-30A51FADC0F6}" dt="2020-02-06T18:18:50.360" v="111"/>
          <ac:cxnSpMkLst>
            <pc:docMk/>
            <pc:sldMk cId="109857222" sldId="256"/>
            <ac:cxnSpMk id="18" creationId="{9E8E38ED-369A-44C2-B635-0BED0E48A6E8}"/>
          </ac:cxnSpMkLst>
        </pc:cxnChg>
        <pc:cxnChg chg="add">
          <ac:chgData name="Guest User" userId="S::urn:spo:anon#4663e948415299c0285c956c65579e6fb8bd0f491497a3c854afe3841ecc0ace::" providerId="AD" clId="Web-{6C720BC7-3636-4257-88CD-30A51FADC0F6}" dt="2020-02-06T18:18:59.235" v="112"/>
          <ac:cxnSpMkLst>
            <pc:docMk/>
            <pc:sldMk cId="109857222" sldId="256"/>
            <ac:cxnSpMk id="20" creationId="{E193F809-7E50-4AAD-8E26-878207931CB5}"/>
          </ac:cxnSpMkLst>
        </pc:cxnChg>
      </pc:sldChg>
      <pc:sldChg chg="addSp delSp modSp mod setBg modClrScheme delDesignElem chgLayout">
        <pc:chgData name="Guest User" userId="S::urn:spo:anon#4663e948415299c0285c956c65579e6fb8bd0f491497a3c854afe3841ecc0ace::" providerId="AD" clId="Web-{6C720BC7-3636-4257-88CD-30A51FADC0F6}" dt="2020-02-06T19:34:34.624" v="1438"/>
        <pc:sldMkLst>
          <pc:docMk/>
          <pc:sldMk cId="204517633" sldId="257"/>
        </pc:sldMkLst>
        <pc:spChg chg="mod ord">
          <ac:chgData name="Guest User" userId="S::urn:spo:anon#4663e948415299c0285c956c65579e6fb8bd0f491497a3c854afe3841ecc0ace::" providerId="AD" clId="Web-{6C720BC7-3636-4257-88CD-30A51FADC0F6}" dt="2020-02-06T19:34:34.624" v="1438"/>
          <ac:spMkLst>
            <pc:docMk/>
            <pc:sldMk cId="204517633" sldId="257"/>
            <ac:spMk id="2" creationId="{849F920C-1DD6-4A5A-86A4-68DE8930FD17}"/>
          </ac:spMkLst>
        </pc:spChg>
        <pc:spChg chg="add del mod ord">
          <ac:chgData name="Guest User" userId="S::urn:spo:anon#4663e948415299c0285c956c65579e6fb8bd0f491497a3c854afe3841ecc0ace::" providerId="AD" clId="Web-{6C720BC7-3636-4257-88CD-30A51FADC0F6}" dt="2020-02-06T18:23:12.166" v="142"/>
          <ac:spMkLst>
            <pc:docMk/>
            <pc:sldMk cId="204517633" sldId="257"/>
            <ac:spMk id="3" creationId="{FA899961-8799-463B-A811-8D7D884F332E}"/>
          </ac:spMkLst>
        </pc:spChg>
        <pc:spChg chg="del">
          <ac:chgData name="Guest User" userId="S::urn:spo:anon#4663e948415299c0285c956c65579e6fb8bd0f491497a3c854afe3841ecc0ace::" providerId="AD" clId="Web-{6C720BC7-3636-4257-88CD-30A51FADC0F6}" dt="2020-02-06T18:17:23.264" v="105"/>
          <ac:spMkLst>
            <pc:docMk/>
            <pc:sldMk cId="204517633" sldId="257"/>
            <ac:spMk id="8" creationId="{CD306B45-25EE-434D-ABA9-A27B79320CFF}"/>
          </ac:spMkLst>
        </pc:spChg>
        <pc:spChg chg="del">
          <ac:chgData name="Guest User" userId="S::urn:spo:anon#4663e948415299c0285c956c65579e6fb8bd0f491497a3c854afe3841ecc0ace::" providerId="AD" clId="Web-{6C720BC7-3636-4257-88CD-30A51FADC0F6}" dt="2020-02-06T18:17:23.264" v="105"/>
          <ac:spMkLst>
            <pc:docMk/>
            <pc:sldMk cId="204517633" sldId="257"/>
            <ac:spMk id="10" creationId="{0A42F85E-4939-431E-8B4A-EC07C8E0AB65}"/>
          </ac:spMkLst>
        </pc:spChg>
        <pc:spChg chg="add">
          <ac:chgData name="Guest User" userId="S::urn:spo:anon#4663e948415299c0285c956c65579e6fb8bd0f491497a3c854afe3841ecc0ace::" providerId="AD" clId="Web-{6C720BC7-3636-4257-88CD-30A51FADC0F6}" dt="2020-02-06T19:34:34.624" v="1438"/>
          <ac:spMkLst>
            <pc:docMk/>
            <pc:sldMk cId="204517633" sldId="257"/>
            <ac:spMk id="11" creationId="{FB5993E2-C02B-4335-ABA5-D8EC465551E3}"/>
          </ac:spMkLst>
        </pc:spChg>
        <pc:spChg chg="add">
          <ac:chgData name="Guest User" userId="S::urn:spo:anon#4663e948415299c0285c956c65579e6fb8bd0f491497a3c854afe3841ecc0ace::" providerId="AD" clId="Web-{6C720BC7-3636-4257-88CD-30A51FADC0F6}" dt="2020-02-06T19:34:34.624" v="1438"/>
          <ac:spMkLst>
            <pc:docMk/>
            <pc:sldMk cId="204517633" sldId="257"/>
            <ac:spMk id="13" creationId="{C0B801A2-5622-4BE8-9AD2-C337A2CD0022}"/>
          </ac:spMkLst>
        </pc:spChg>
        <pc:spChg chg="add">
          <ac:chgData name="Guest User" userId="S::urn:spo:anon#4663e948415299c0285c956c65579e6fb8bd0f491497a3c854afe3841ecc0ace::" providerId="AD" clId="Web-{6C720BC7-3636-4257-88CD-30A51FADC0F6}" dt="2020-02-06T19:34:34.624" v="1438"/>
          <ac:spMkLst>
            <pc:docMk/>
            <pc:sldMk cId="204517633" sldId="257"/>
            <ac:spMk id="15" creationId="{B7AF614F-5BC3-4086-99F5-B87C5847A071}"/>
          </ac:spMkLst>
        </pc:spChg>
        <pc:grpChg chg="del">
          <ac:chgData name="Guest User" userId="S::urn:spo:anon#4663e948415299c0285c956c65579e6fb8bd0f491497a3c854afe3841ecc0ace::" providerId="AD" clId="Web-{6C720BC7-3636-4257-88CD-30A51FADC0F6}" dt="2020-02-06T18:17:23.264" v="105"/>
          <ac:grpSpMkLst>
            <pc:docMk/>
            <pc:sldMk cId="204517633" sldId="257"/>
            <ac:grpSpMk id="14" creationId="{5D2B17EF-74EB-4C33-B2E2-8E727B2E7D68}"/>
          </ac:grpSpMkLst>
        </pc:grpChg>
        <pc:graphicFrameChg chg="add del">
          <ac:chgData name="Guest User" userId="S::urn:spo:anon#4663e948415299c0285c956c65579e6fb8bd0f491497a3c854afe3841ecc0ace::" providerId="AD" clId="Web-{6C720BC7-3636-4257-88CD-30A51FADC0F6}" dt="2020-02-06T18:23:12.119" v="141"/>
          <ac:graphicFrameMkLst>
            <pc:docMk/>
            <pc:sldMk cId="204517633" sldId="257"/>
            <ac:graphicFrameMk id="5" creationId="{FA6E1E3B-1BCD-4BA8-B845-64E00DFE9699}"/>
          </ac:graphicFrameMkLst>
        </pc:graphicFrameChg>
        <pc:graphicFrameChg chg="add mod modGraphic">
          <ac:chgData name="Guest User" userId="S::urn:spo:anon#4663e948415299c0285c956c65579e6fb8bd0f491497a3c854afe3841ecc0ace::" providerId="AD" clId="Web-{6C720BC7-3636-4257-88CD-30A51FADC0F6}" dt="2020-02-06T19:34:34.624" v="1438"/>
          <ac:graphicFrameMkLst>
            <pc:docMk/>
            <pc:sldMk cId="204517633" sldId="257"/>
            <ac:graphicFrameMk id="6" creationId="{AAB8D393-6C9A-49C9-BC79-090ADFC83782}"/>
          </ac:graphicFrameMkLst>
        </pc:graphicFrameChg>
        <pc:cxnChg chg="del">
          <ac:chgData name="Guest User" userId="S::urn:spo:anon#4663e948415299c0285c956c65579e6fb8bd0f491497a3c854afe3841ecc0ace::" providerId="AD" clId="Web-{6C720BC7-3636-4257-88CD-30A51FADC0F6}" dt="2020-02-06T18:17:23.264" v="105"/>
          <ac:cxnSpMkLst>
            <pc:docMk/>
            <pc:sldMk cId="204517633" sldId="257"/>
            <ac:cxnSpMk id="12" creationId="{27EBB3F9-D6F7-4F6A-8843-9FEBA15E4969}"/>
          </ac:cxnSpMkLst>
        </pc:cxnChg>
      </pc:sldChg>
      <pc:sldChg chg="addSp delSp modSp mod setBg modClrScheme delDesignElem chgLayout">
        <pc:chgData name="Guest User" userId="S::urn:spo:anon#4663e948415299c0285c956c65579e6fb8bd0f491497a3c854afe3841ecc0ace::" providerId="AD" clId="Web-{6C720BC7-3636-4257-88CD-30A51FADC0F6}" dt="2020-02-06T19:34:48.671" v="1439"/>
        <pc:sldMkLst>
          <pc:docMk/>
          <pc:sldMk cId="4273153034" sldId="258"/>
        </pc:sldMkLst>
        <pc:spChg chg="mod ord">
          <ac:chgData name="Guest User" userId="S::urn:spo:anon#4663e948415299c0285c956c65579e6fb8bd0f491497a3c854afe3841ecc0ace::" providerId="AD" clId="Web-{6C720BC7-3636-4257-88CD-30A51FADC0F6}" dt="2020-02-06T18:26:05.031" v="148"/>
          <ac:spMkLst>
            <pc:docMk/>
            <pc:sldMk cId="4273153034" sldId="258"/>
            <ac:spMk id="2" creationId="{889EDF86-5418-4663-AD15-84E1E9B2AEC6}"/>
          </ac:spMkLst>
        </pc:spChg>
        <pc:spChg chg="add del mod ord">
          <ac:chgData name="Guest User" userId="S::urn:spo:anon#4663e948415299c0285c956c65579e6fb8bd0f491497a3c854afe3841ecc0ace::" providerId="AD" clId="Web-{6C720BC7-3636-4257-88CD-30A51FADC0F6}" dt="2020-02-06T18:26:05.031" v="148"/>
          <ac:spMkLst>
            <pc:docMk/>
            <pc:sldMk cId="4273153034" sldId="258"/>
            <ac:spMk id="3" creationId="{9BB9A6B7-91B7-4047-9883-40D62665AB53}"/>
          </ac:spMkLst>
        </pc:spChg>
        <pc:spChg chg="add del">
          <ac:chgData name="Guest User" userId="S::urn:spo:anon#4663e948415299c0285c956c65579e6fb8bd0f491497a3c854afe3841ecc0ace::" providerId="AD" clId="Web-{6C720BC7-3636-4257-88CD-30A51FADC0F6}" dt="2020-02-06T19:34:48.671" v="1439"/>
          <ac:spMkLst>
            <pc:docMk/>
            <pc:sldMk cId="4273153034" sldId="258"/>
            <ac:spMk id="6" creationId="{FB5993E2-C02B-4335-ABA5-D8EC465551E3}"/>
          </ac:spMkLst>
        </pc:spChg>
        <pc:spChg chg="add del">
          <ac:chgData name="Guest User" userId="S::urn:spo:anon#4663e948415299c0285c956c65579e6fb8bd0f491497a3c854afe3841ecc0ace::" providerId="AD" clId="Web-{6C720BC7-3636-4257-88CD-30A51FADC0F6}" dt="2020-02-06T19:34:48.671" v="1439"/>
          <ac:spMkLst>
            <pc:docMk/>
            <pc:sldMk cId="4273153034" sldId="258"/>
            <ac:spMk id="7" creationId="{C0B801A2-5622-4BE8-9AD2-C337A2CD0022}"/>
          </ac:spMkLst>
        </pc:spChg>
        <pc:spChg chg="del">
          <ac:chgData name="Guest User" userId="S::urn:spo:anon#4663e948415299c0285c956c65579e6fb8bd0f491497a3c854afe3841ecc0ace::" providerId="AD" clId="Web-{6C720BC7-3636-4257-88CD-30A51FADC0F6}" dt="2020-02-06T18:17:23.264" v="105"/>
          <ac:spMkLst>
            <pc:docMk/>
            <pc:sldMk cId="4273153034" sldId="258"/>
            <ac:spMk id="8" creationId="{CD306B45-25EE-434D-ABA9-A27B79320CFF}"/>
          </ac:spMkLst>
        </pc:spChg>
        <pc:spChg chg="add del">
          <ac:chgData name="Guest User" userId="S::urn:spo:anon#4663e948415299c0285c956c65579e6fb8bd0f491497a3c854afe3841ecc0ace::" providerId="AD" clId="Web-{6C720BC7-3636-4257-88CD-30A51FADC0F6}" dt="2020-02-06T19:34:48.671" v="1439"/>
          <ac:spMkLst>
            <pc:docMk/>
            <pc:sldMk cId="4273153034" sldId="258"/>
            <ac:spMk id="9" creationId="{B7AF614F-5BC3-4086-99F5-B87C5847A071}"/>
          </ac:spMkLst>
        </pc:spChg>
        <pc:spChg chg="del">
          <ac:chgData name="Guest User" userId="S::urn:spo:anon#4663e948415299c0285c956c65579e6fb8bd0f491497a3c854afe3841ecc0ace::" providerId="AD" clId="Web-{6C720BC7-3636-4257-88CD-30A51FADC0F6}" dt="2020-02-06T18:17:23.264" v="105"/>
          <ac:spMkLst>
            <pc:docMk/>
            <pc:sldMk cId="4273153034" sldId="258"/>
            <ac:spMk id="10" creationId="{0A42F85E-4939-431E-8B4A-EC07C8E0AB65}"/>
          </ac:spMkLst>
        </pc:spChg>
        <pc:spChg chg="add">
          <ac:chgData name="Guest User" userId="S::urn:spo:anon#4663e948415299c0285c956c65579e6fb8bd0f491497a3c854afe3841ecc0ace::" providerId="AD" clId="Web-{6C720BC7-3636-4257-88CD-30A51FADC0F6}" dt="2020-02-06T19:34:48.671" v="1439"/>
          <ac:spMkLst>
            <pc:docMk/>
            <pc:sldMk cId="4273153034" sldId="258"/>
            <ac:spMk id="16" creationId="{FB5993E2-C02B-4335-ABA5-D8EC465551E3}"/>
          </ac:spMkLst>
        </pc:spChg>
        <pc:spChg chg="add">
          <ac:chgData name="Guest User" userId="S::urn:spo:anon#4663e948415299c0285c956c65579e6fb8bd0f491497a3c854afe3841ecc0ace::" providerId="AD" clId="Web-{6C720BC7-3636-4257-88CD-30A51FADC0F6}" dt="2020-02-06T19:34:48.671" v="1439"/>
          <ac:spMkLst>
            <pc:docMk/>
            <pc:sldMk cId="4273153034" sldId="258"/>
            <ac:spMk id="18" creationId="{C0B801A2-5622-4BE8-9AD2-C337A2CD0022}"/>
          </ac:spMkLst>
        </pc:spChg>
        <pc:spChg chg="add">
          <ac:chgData name="Guest User" userId="S::urn:spo:anon#4663e948415299c0285c956c65579e6fb8bd0f491497a3c854afe3841ecc0ace::" providerId="AD" clId="Web-{6C720BC7-3636-4257-88CD-30A51FADC0F6}" dt="2020-02-06T19:34:48.671" v="1439"/>
          <ac:spMkLst>
            <pc:docMk/>
            <pc:sldMk cId="4273153034" sldId="258"/>
            <ac:spMk id="20" creationId="{B7AF614F-5BC3-4086-99F5-B87C5847A071}"/>
          </ac:spMkLst>
        </pc:spChg>
        <pc:grpChg chg="del">
          <ac:chgData name="Guest User" userId="S::urn:spo:anon#4663e948415299c0285c956c65579e6fb8bd0f491497a3c854afe3841ecc0ace::" providerId="AD" clId="Web-{6C720BC7-3636-4257-88CD-30A51FADC0F6}" dt="2020-02-06T18:17:23.264" v="105"/>
          <ac:grpSpMkLst>
            <pc:docMk/>
            <pc:sldMk cId="4273153034" sldId="258"/>
            <ac:grpSpMk id="14" creationId="{5D2B17EF-74EB-4C33-B2E2-8E727B2E7D68}"/>
          </ac:grpSpMkLst>
        </pc:grpChg>
        <pc:graphicFrameChg chg="add del">
          <ac:chgData name="Guest User" userId="S::urn:spo:anon#4663e948415299c0285c956c65579e6fb8bd0f491497a3c854afe3841ecc0ace::" providerId="AD" clId="Web-{6C720BC7-3636-4257-88CD-30A51FADC0F6}" dt="2020-02-06T18:26:04.984" v="147"/>
          <ac:graphicFrameMkLst>
            <pc:docMk/>
            <pc:sldMk cId="4273153034" sldId="258"/>
            <ac:graphicFrameMk id="5" creationId="{1DFD8FDF-A7AF-4ADD-8CE7-08607FED847E}"/>
          </ac:graphicFrameMkLst>
        </pc:graphicFrameChg>
        <pc:graphicFrameChg chg="add mod modGraphic">
          <ac:chgData name="Guest User" userId="S::urn:spo:anon#4663e948415299c0285c956c65579e6fb8bd0f491497a3c854afe3841ecc0ace::" providerId="AD" clId="Web-{6C720BC7-3636-4257-88CD-30A51FADC0F6}" dt="2020-02-06T19:34:48.671" v="1439"/>
          <ac:graphicFrameMkLst>
            <pc:docMk/>
            <pc:sldMk cId="4273153034" sldId="258"/>
            <ac:graphicFrameMk id="11" creationId="{B5F2321B-32D8-419A-85BF-DB507592AC1C}"/>
          </ac:graphicFrameMkLst>
        </pc:graphicFrameChg>
        <pc:cxnChg chg="del">
          <ac:chgData name="Guest User" userId="S::urn:spo:anon#4663e948415299c0285c956c65579e6fb8bd0f491497a3c854afe3841ecc0ace::" providerId="AD" clId="Web-{6C720BC7-3636-4257-88CD-30A51FADC0F6}" dt="2020-02-06T18:17:23.264" v="105"/>
          <ac:cxnSpMkLst>
            <pc:docMk/>
            <pc:sldMk cId="4273153034" sldId="258"/>
            <ac:cxnSpMk id="12" creationId="{27EBB3F9-D6F7-4F6A-8843-9FEBA15E4969}"/>
          </ac:cxnSpMkLst>
        </pc:cxnChg>
      </pc:sldChg>
      <pc:sldChg chg="addSp modSp mod setBg modClrScheme chgLayout">
        <pc:chgData name="Guest User" userId="S::urn:spo:anon#4663e948415299c0285c956c65579e6fb8bd0f491497a3c854afe3841ecc0ace::" providerId="AD" clId="Web-{6C720BC7-3636-4257-88CD-30A51FADC0F6}" dt="2020-02-06T18:26:42.392" v="149"/>
        <pc:sldMkLst>
          <pc:docMk/>
          <pc:sldMk cId="3755644" sldId="260"/>
        </pc:sldMkLst>
        <pc:spChg chg="mod ord">
          <ac:chgData name="Guest User" userId="S::urn:spo:anon#4663e948415299c0285c956c65579e6fb8bd0f491497a3c854afe3841ecc0ace::" providerId="AD" clId="Web-{6C720BC7-3636-4257-88CD-30A51FADC0F6}" dt="2020-02-06T18:26:42.392" v="149"/>
          <ac:spMkLst>
            <pc:docMk/>
            <pc:sldMk cId="3755644" sldId="260"/>
            <ac:spMk id="2" creationId="{A800B03B-D894-4177-8C05-B53B75FE14ED}"/>
          </ac:spMkLst>
        </pc:spChg>
        <pc:spChg chg="add">
          <ac:chgData name="Guest User" userId="S::urn:spo:anon#4663e948415299c0285c956c65579e6fb8bd0f491497a3c854afe3841ecc0ace::" providerId="AD" clId="Web-{6C720BC7-3636-4257-88CD-30A51FADC0F6}" dt="2020-02-06T18:26:42.392" v="149"/>
          <ac:spMkLst>
            <pc:docMk/>
            <pc:sldMk cId="3755644" sldId="260"/>
            <ac:spMk id="9" creationId="{4E4490D0-3672-446A-AC12-B4830333BDDD}"/>
          </ac:spMkLst>
        </pc:spChg>
        <pc:spChg chg="add">
          <ac:chgData name="Guest User" userId="S::urn:spo:anon#4663e948415299c0285c956c65579e6fb8bd0f491497a3c854afe3841ecc0ace::" providerId="AD" clId="Web-{6C720BC7-3636-4257-88CD-30A51FADC0F6}" dt="2020-02-06T18:26:42.392" v="149"/>
          <ac:spMkLst>
            <pc:docMk/>
            <pc:sldMk cId="3755644" sldId="260"/>
            <ac:spMk id="11" creationId="{39CB82C2-DF65-4EC1-8280-F201D50F570B}"/>
          </ac:spMkLst>
        </pc:spChg>
        <pc:spChg chg="add">
          <ac:chgData name="Guest User" userId="S::urn:spo:anon#4663e948415299c0285c956c65579e6fb8bd0f491497a3c854afe3841ecc0ace::" providerId="AD" clId="Web-{6C720BC7-3636-4257-88CD-30A51FADC0F6}" dt="2020-02-06T18:26:42.392" v="149"/>
          <ac:spMkLst>
            <pc:docMk/>
            <pc:sldMk cId="3755644" sldId="260"/>
            <ac:spMk id="15" creationId="{FA4CD5CB-D209-4D70-8CA4-629731C59219}"/>
          </ac:spMkLst>
        </pc:spChg>
        <pc:spChg chg="add">
          <ac:chgData name="Guest User" userId="S::urn:spo:anon#4663e948415299c0285c956c65579e6fb8bd0f491497a3c854afe3841ecc0ace::" providerId="AD" clId="Web-{6C720BC7-3636-4257-88CD-30A51FADC0F6}" dt="2020-02-06T18:26:42.392" v="149"/>
          <ac:spMkLst>
            <pc:docMk/>
            <pc:sldMk cId="3755644" sldId="260"/>
            <ac:spMk id="19" creationId="{B4C27B90-DF2B-4D00-BA07-18ED774CD2F1}"/>
          </ac:spMkLst>
        </pc:spChg>
        <pc:spChg chg="add">
          <ac:chgData name="Guest User" userId="S::urn:spo:anon#4663e948415299c0285c956c65579e6fb8bd0f491497a3c854afe3841ecc0ace::" providerId="AD" clId="Web-{6C720BC7-3636-4257-88CD-30A51FADC0F6}" dt="2020-02-06T18:26:42.392" v="149"/>
          <ac:spMkLst>
            <pc:docMk/>
            <pc:sldMk cId="3755644" sldId="260"/>
            <ac:spMk id="21" creationId="{593ACC25-C262-417A-8AA9-0641C772BDB6}"/>
          </ac:spMkLst>
        </pc:spChg>
        <pc:picChg chg="mod">
          <ac:chgData name="Guest User" userId="S::urn:spo:anon#4663e948415299c0285c956c65579e6fb8bd0f491497a3c854afe3841ecc0ace::" providerId="AD" clId="Web-{6C720BC7-3636-4257-88CD-30A51FADC0F6}" dt="2020-02-06T18:26:42.392" v="149"/>
          <ac:picMkLst>
            <pc:docMk/>
            <pc:sldMk cId="3755644" sldId="260"/>
            <ac:picMk id="4" creationId="{F59EBC71-5FE7-4DD2-888C-F31E4E5ED95B}"/>
          </ac:picMkLst>
        </pc:picChg>
        <pc:cxnChg chg="add">
          <ac:chgData name="Guest User" userId="S::urn:spo:anon#4663e948415299c0285c956c65579e6fb8bd0f491497a3c854afe3841ecc0ace::" providerId="AD" clId="Web-{6C720BC7-3636-4257-88CD-30A51FADC0F6}" dt="2020-02-06T18:26:42.392" v="149"/>
          <ac:cxnSpMkLst>
            <pc:docMk/>
            <pc:sldMk cId="3755644" sldId="260"/>
            <ac:cxnSpMk id="13" creationId="{7E1D4427-852B-4B37-8E76-0E9F1810BA2A}"/>
          </ac:cxnSpMkLst>
        </pc:cxnChg>
        <pc:cxnChg chg="add">
          <ac:chgData name="Guest User" userId="S::urn:spo:anon#4663e948415299c0285c956c65579e6fb8bd0f491497a3c854afe3841ecc0ace::" providerId="AD" clId="Web-{6C720BC7-3636-4257-88CD-30A51FADC0F6}" dt="2020-02-06T18:26:42.392" v="149"/>
          <ac:cxnSpMkLst>
            <pc:docMk/>
            <pc:sldMk cId="3755644" sldId="260"/>
            <ac:cxnSpMk id="17" creationId="{5C6A2BAE-B461-4B55-8E1F-0722ABDD1393}"/>
          </ac:cxnSpMkLst>
        </pc:cxnChg>
      </pc:sldChg>
      <pc:sldChg chg="modSp mod modClrScheme chgLayout">
        <pc:chgData name="Guest User" userId="S::urn:spo:anon#4663e948415299c0285c956c65579e6fb8bd0f491497a3c854afe3841ecc0ace::" providerId="AD" clId="Web-{6C720BC7-3636-4257-88CD-30A51FADC0F6}" dt="2020-02-06T18:18:50.360" v="111"/>
        <pc:sldMkLst>
          <pc:docMk/>
          <pc:sldMk cId="1084759048" sldId="261"/>
        </pc:sldMkLst>
        <pc:spChg chg="mod ord">
          <ac:chgData name="Guest User" userId="S::urn:spo:anon#4663e948415299c0285c956c65579e6fb8bd0f491497a3c854afe3841ecc0ace::" providerId="AD" clId="Web-{6C720BC7-3636-4257-88CD-30A51FADC0F6}" dt="2020-02-06T18:18:50.360" v="111"/>
          <ac:spMkLst>
            <pc:docMk/>
            <pc:sldMk cId="1084759048" sldId="261"/>
            <ac:spMk id="2" creationId="{D316C620-3756-46DC-A85B-650A27D34AFC}"/>
          </ac:spMkLst>
        </pc:spChg>
      </pc:sldChg>
      <pc:sldChg chg="modSp mod modClrScheme chgLayout">
        <pc:chgData name="Guest User" userId="S::urn:spo:anon#4663e948415299c0285c956c65579e6fb8bd0f491497a3c854afe3841ecc0ace::" providerId="AD" clId="Web-{6C720BC7-3636-4257-88CD-30A51FADC0F6}" dt="2020-02-06T18:18:50.360" v="111"/>
        <pc:sldMkLst>
          <pc:docMk/>
          <pc:sldMk cId="688632151" sldId="262"/>
        </pc:sldMkLst>
        <pc:spChg chg="mod ord">
          <ac:chgData name="Guest User" userId="S::urn:spo:anon#4663e948415299c0285c956c65579e6fb8bd0f491497a3c854afe3841ecc0ace::" providerId="AD" clId="Web-{6C720BC7-3636-4257-88CD-30A51FADC0F6}" dt="2020-02-06T18:18:50.360" v="111"/>
          <ac:spMkLst>
            <pc:docMk/>
            <pc:sldMk cId="688632151" sldId="262"/>
            <ac:spMk id="2" creationId="{8B77D837-BD0C-4311-9681-AE385C0F2330}"/>
          </ac:spMkLst>
        </pc:spChg>
        <pc:spChg chg="mod ord">
          <ac:chgData name="Guest User" userId="S::urn:spo:anon#4663e948415299c0285c956c65579e6fb8bd0f491497a3c854afe3841ecc0ace::" providerId="AD" clId="Web-{6C720BC7-3636-4257-88CD-30A51FADC0F6}" dt="2020-02-06T18:18:50.360" v="111"/>
          <ac:spMkLst>
            <pc:docMk/>
            <pc:sldMk cId="688632151" sldId="262"/>
            <ac:spMk id="3" creationId="{087A7167-4F2A-4F48-AE66-364F5E38C0D8}"/>
          </ac:spMkLst>
        </pc:spChg>
      </pc:sldChg>
      <pc:sldChg chg="addSp modSp mod modClrScheme chgLayout">
        <pc:chgData name="Guest User" userId="S::urn:spo:anon#4663e948415299c0285c956c65579e6fb8bd0f491497a3c854afe3841ecc0ace::" providerId="AD" clId="Web-{6C720BC7-3636-4257-88CD-30A51FADC0F6}" dt="2020-02-06T18:18:50.360" v="111"/>
        <pc:sldMkLst>
          <pc:docMk/>
          <pc:sldMk cId="98411365" sldId="265"/>
        </pc:sldMkLst>
        <pc:spChg chg="mod ord">
          <ac:chgData name="Guest User" userId="S::urn:spo:anon#4663e948415299c0285c956c65579e6fb8bd0f491497a3c854afe3841ecc0ace::" providerId="AD" clId="Web-{6C720BC7-3636-4257-88CD-30A51FADC0F6}" dt="2020-02-06T18:18:50.360" v="111"/>
          <ac:spMkLst>
            <pc:docMk/>
            <pc:sldMk cId="98411365" sldId="265"/>
            <ac:spMk id="2" creationId="{AEDD870B-4B45-4A35-9AFB-8D8A0FC888F5}"/>
          </ac:spMkLst>
        </pc:spChg>
        <pc:spChg chg="mod ord">
          <ac:chgData name="Guest User" userId="S::urn:spo:anon#4663e948415299c0285c956c65579e6fb8bd0f491497a3c854afe3841ecc0ace::" providerId="AD" clId="Web-{6C720BC7-3636-4257-88CD-30A51FADC0F6}" dt="2020-02-06T18:18:50.360" v="111"/>
          <ac:spMkLst>
            <pc:docMk/>
            <pc:sldMk cId="98411365" sldId="265"/>
            <ac:spMk id="3" creationId="{35823A52-4D0D-4055-B3E0-200E37C3E782}"/>
          </ac:spMkLst>
        </pc:spChg>
        <pc:spChg chg="add">
          <ac:chgData name="Guest User" userId="S::urn:spo:anon#4663e948415299c0285c956c65579e6fb8bd0f491497a3c854afe3841ecc0ace::" providerId="AD" clId="Web-{6C720BC7-3636-4257-88CD-30A51FADC0F6}" dt="2020-02-06T18:13:39.303" v="0"/>
          <ac:spMkLst>
            <pc:docMk/>
            <pc:sldMk cId="98411365" sldId="265"/>
            <ac:spMk id="4" creationId="{888C0438-7AD1-487A-9784-A38198E5F425}"/>
          </ac:spMkLst>
        </pc:spChg>
        <pc:spChg chg="add mod">
          <ac:chgData name="Guest User" userId="S::urn:spo:anon#4663e948415299c0285c956c65579e6fb8bd0f491497a3c854afe3841ecc0ace::" providerId="AD" clId="Web-{6C720BC7-3636-4257-88CD-30A51FADC0F6}" dt="2020-02-06T18:16:23.902" v="103" actId="20577"/>
          <ac:spMkLst>
            <pc:docMk/>
            <pc:sldMk cId="98411365" sldId="265"/>
            <ac:spMk id="7" creationId="{585E5BA4-45DC-4FD4-8226-EA0FE5E6FA6F}"/>
          </ac:spMkLst>
        </pc:spChg>
      </pc:sldChg>
      <pc:sldChg chg="modSp mod modClrScheme chgLayout">
        <pc:chgData name="Guest User" userId="S::urn:spo:anon#4663e948415299c0285c956c65579e6fb8bd0f491497a3c854afe3841ecc0ace::" providerId="AD" clId="Web-{6C720BC7-3636-4257-88CD-30A51FADC0F6}" dt="2020-02-06T18:59:50.081" v="428" actId="1076"/>
        <pc:sldMkLst>
          <pc:docMk/>
          <pc:sldMk cId="2768681234" sldId="266"/>
        </pc:sldMkLst>
        <pc:spChg chg="mod ord">
          <ac:chgData name="Guest User" userId="S::urn:spo:anon#4663e948415299c0285c956c65579e6fb8bd0f491497a3c854afe3841ecc0ace::" providerId="AD" clId="Web-{6C720BC7-3636-4257-88CD-30A51FADC0F6}" dt="2020-02-06T18:59:21.892" v="424" actId="1076"/>
          <ac:spMkLst>
            <pc:docMk/>
            <pc:sldMk cId="2768681234" sldId="266"/>
            <ac:spMk id="2" creationId="{6C00BDF8-9F6D-44B7-8C2B-4CD508C343A2}"/>
          </ac:spMkLst>
        </pc:spChg>
        <pc:spChg chg="mod ord">
          <ac:chgData name="Guest User" userId="S::urn:spo:anon#4663e948415299c0285c956c65579e6fb8bd0f491497a3c854afe3841ecc0ace::" providerId="AD" clId="Web-{6C720BC7-3636-4257-88CD-30A51FADC0F6}" dt="2020-02-06T18:59:43.471" v="427" actId="1076"/>
          <ac:spMkLst>
            <pc:docMk/>
            <pc:sldMk cId="2768681234" sldId="266"/>
            <ac:spMk id="3" creationId="{A2BF1932-C67D-40F2-BCA6-FC2BD8485750}"/>
          </ac:spMkLst>
        </pc:spChg>
        <pc:graphicFrameChg chg="mod">
          <ac:chgData name="Guest User" userId="S::urn:spo:anon#4663e948415299c0285c956c65579e6fb8bd0f491497a3c854afe3841ecc0ace::" providerId="AD" clId="Web-{6C720BC7-3636-4257-88CD-30A51FADC0F6}" dt="2020-02-06T18:59:50.081" v="428" actId="1076"/>
          <ac:graphicFrameMkLst>
            <pc:docMk/>
            <pc:sldMk cId="2768681234" sldId="266"/>
            <ac:graphicFrameMk id="5" creationId="{B4C52398-AA5C-483D-97BE-621607D30A82}"/>
          </ac:graphicFrameMkLst>
        </pc:graphicFrameChg>
        <pc:picChg chg="mod">
          <ac:chgData name="Guest User" userId="S::urn:spo:anon#4663e948415299c0285c956c65579e6fb8bd0f491497a3c854afe3841ecc0ace::" providerId="AD" clId="Web-{6C720BC7-3636-4257-88CD-30A51FADC0F6}" dt="2020-02-06T18:58:36.922" v="407" actId="1076"/>
          <ac:picMkLst>
            <pc:docMk/>
            <pc:sldMk cId="2768681234" sldId="266"/>
            <ac:picMk id="11" creationId="{B540A619-7738-4039-8BAF-D8EE2C0FA155}"/>
          </ac:picMkLst>
        </pc:picChg>
      </pc:sldChg>
      <pc:sldChg chg="addSp delSp modSp mod setBg modClrScheme delDesignElem chgLayout">
        <pc:chgData name="Guest User" userId="S::urn:spo:anon#4663e948415299c0285c956c65579e6fb8bd0f491497a3c854afe3841ecc0ace::" providerId="AD" clId="Web-{6C720BC7-3636-4257-88CD-30A51FADC0F6}" dt="2020-02-06T19:09:29.098" v="525"/>
        <pc:sldMkLst>
          <pc:docMk/>
          <pc:sldMk cId="689797729" sldId="267"/>
        </pc:sldMkLst>
        <pc:spChg chg="mod ord">
          <ac:chgData name="Guest User" userId="S::urn:spo:anon#4663e948415299c0285c956c65579e6fb8bd0f491497a3c854afe3841ecc0ace::" providerId="AD" clId="Web-{6C720BC7-3636-4257-88CD-30A51FADC0F6}" dt="2020-02-06T19:09:29.098" v="525"/>
          <ac:spMkLst>
            <pc:docMk/>
            <pc:sldMk cId="689797729" sldId="267"/>
            <ac:spMk id="2" creationId="{D7D5E760-156E-4F20-8ECC-476AEAEE2804}"/>
          </ac:spMkLst>
        </pc:spChg>
        <pc:spChg chg="mod">
          <ac:chgData name="Guest User" userId="S::urn:spo:anon#4663e948415299c0285c956c65579e6fb8bd0f491497a3c854afe3841ecc0ace::" providerId="AD" clId="Web-{6C720BC7-3636-4257-88CD-30A51FADC0F6}" dt="2020-02-06T19:09:29.098" v="525"/>
          <ac:spMkLst>
            <pc:docMk/>
            <pc:sldMk cId="689797729" sldId="267"/>
            <ac:spMk id="4" creationId="{D3D5B239-9830-420D-82AF-0932F34D0863}"/>
          </ac:spMkLst>
        </pc:spChg>
        <pc:spChg chg="del">
          <ac:chgData name="Guest User" userId="S::urn:spo:anon#4663e948415299c0285c956c65579e6fb8bd0f491497a3c854afe3841ecc0ace::" providerId="AD" clId="Web-{6C720BC7-3636-4257-88CD-30A51FADC0F6}" dt="2020-02-06T18:17:23.264" v="105"/>
          <ac:spMkLst>
            <pc:docMk/>
            <pc:sldMk cId="689797729" sldId="267"/>
            <ac:spMk id="9" creationId="{1EDD21E1-BAF0-4314-AB31-82ECB8AC9EA9}"/>
          </ac:spMkLst>
        </pc:spChg>
        <pc:spChg chg="add">
          <ac:chgData name="Guest User" userId="S::urn:spo:anon#4663e948415299c0285c956c65579e6fb8bd0f491497a3c854afe3841ecc0ace::" providerId="AD" clId="Web-{6C720BC7-3636-4257-88CD-30A51FADC0F6}" dt="2020-02-06T19:09:29.098" v="525"/>
          <ac:spMkLst>
            <pc:docMk/>
            <pc:sldMk cId="689797729" sldId="267"/>
            <ac:spMk id="12" creationId="{52ABB703-2B0E-4C3B-B4A2-F3973548E561}"/>
          </ac:spMkLst>
        </pc:spChg>
        <pc:spChg chg="del">
          <ac:chgData name="Guest User" userId="S::urn:spo:anon#4663e948415299c0285c956c65579e6fb8bd0f491497a3c854afe3841ecc0ace::" providerId="AD" clId="Web-{6C720BC7-3636-4257-88CD-30A51FADC0F6}" dt="2020-02-06T18:17:23.264" v="105"/>
          <ac:spMkLst>
            <pc:docMk/>
            <pc:sldMk cId="689797729" sldId="267"/>
            <ac:spMk id="13" creationId="{FDC8619C-F25D-468E-95FA-2A2151D7DDD2}"/>
          </ac:spMkLst>
        </pc:spChg>
        <pc:spChg chg="del">
          <ac:chgData name="Guest User" userId="S::urn:spo:anon#4663e948415299c0285c956c65579e6fb8bd0f491497a3c854afe3841ecc0ace::" providerId="AD" clId="Web-{6C720BC7-3636-4257-88CD-30A51FADC0F6}" dt="2020-02-06T18:17:23.264" v="105"/>
          <ac:spMkLst>
            <pc:docMk/>
            <pc:sldMk cId="689797729" sldId="267"/>
            <ac:spMk id="15" creationId="{7D9439D6-DEAD-4CEB-A61B-BE3D64D1B598}"/>
          </ac:spMkLst>
        </pc:spChg>
        <pc:spChg chg="add">
          <ac:chgData name="Guest User" userId="S::urn:spo:anon#4663e948415299c0285c956c65579e6fb8bd0f491497a3c854afe3841ecc0ace::" providerId="AD" clId="Web-{6C720BC7-3636-4257-88CD-30A51FADC0F6}" dt="2020-02-06T19:09:29.098" v="525"/>
          <ac:spMkLst>
            <pc:docMk/>
            <pc:sldMk cId="689797729" sldId="267"/>
            <ac:spMk id="16" creationId="{E95DA498-D9A2-4DA9-B9DA-B3776E08CF7E}"/>
          </ac:spMkLst>
        </pc:spChg>
        <pc:spChg chg="add">
          <ac:chgData name="Guest User" userId="S::urn:spo:anon#4663e948415299c0285c956c65579e6fb8bd0f491497a3c854afe3841ecc0ace::" providerId="AD" clId="Web-{6C720BC7-3636-4257-88CD-30A51FADC0F6}" dt="2020-02-06T19:09:29.098" v="525"/>
          <ac:spMkLst>
            <pc:docMk/>
            <pc:sldMk cId="689797729" sldId="267"/>
            <ac:spMk id="17" creationId="{82A73093-4B9D-420D-B17E-52293703A1D4}"/>
          </ac:spMkLst>
        </pc:spChg>
        <pc:graphicFrameChg chg="mod ord modGraphic">
          <ac:chgData name="Guest User" userId="S::urn:spo:anon#4663e948415299c0285c956c65579e6fb8bd0f491497a3c854afe3841ecc0ace::" providerId="AD" clId="Web-{6C720BC7-3636-4257-88CD-30A51FADC0F6}" dt="2020-02-06T19:09:29.098" v="525"/>
          <ac:graphicFrameMkLst>
            <pc:docMk/>
            <pc:sldMk cId="689797729" sldId="267"/>
            <ac:graphicFrameMk id="5" creationId="{F285A676-1BEB-466F-83BD-2F1F2621C81E}"/>
          </ac:graphicFrameMkLst>
        </pc:graphicFrameChg>
        <pc:cxnChg chg="add">
          <ac:chgData name="Guest User" userId="S::urn:spo:anon#4663e948415299c0285c956c65579e6fb8bd0f491497a3c854afe3841ecc0ace::" providerId="AD" clId="Web-{6C720BC7-3636-4257-88CD-30A51FADC0F6}" dt="2020-02-06T19:09:29.098" v="525"/>
          <ac:cxnSpMkLst>
            <pc:docMk/>
            <pc:sldMk cId="689797729" sldId="267"/>
            <ac:cxnSpMk id="14" creationId="{9C21570E-E159-49A6-9891-FA397B7A92D3}"/>
          </ac:cxnSpMkLst>
        </pc:cxnChg>
      </pc:sldChg>
      <pc:sldChg chg="addSp delSp modSp mod modClrScheme chgLayout">
        <pc:chgData name="Guest User" userId="S::urn:spo:anon#4663e948415299c0285c956c65579e6fb8bd0f491497a3c854afe3841ecc0ace::" providerId="AD" clId="Web-{6C720BC7-3636-4257-88CD-30A51FADC0F6}" dt="2020-02-06T19:29:29.284" v="1089"/>
        <pc:sldMkLst>
          <pc:docMk/>
          <pc:sldMk cId="2756706884" sldId="268"/>
        </pc:sldMkLst>
        <pc:spChg chg="mod ord">
          <ac:chgData name="Guest User" userId="S::urn:spo:anon#4663e948415299c0285c956c65579e6fb8bd0f491497a3c854afe3841ecc0ace::" providerId="AD" clId="Web-{6C720BC7-3636-4257-88CD-30A51FADC0F6}" dt="2020-02-06T18:18:50.360" v="111"/>
          <ac:spMkLst>
            <pc:docMk/>
            <pc:sldMk cId="2756706884" sldId="268"/>
            <ac:spMk id="2" creationId="{A85C4885-BE9B-4500-B137-1D43E7AEEBE9}"/>
          </ac:spMkLst>
        </pc:spChg>
        <pc:spChg chg="del mod ord">
          <ac:chgData name="Guest User" userId="S::urn:spo:anon#4663e948415299c0285c956c65579e6fb8bd0f491497a3c854afe3841ecc0ace::" providerId="AD" clId="Web-{6C720BC7-3636-4257-88CD-30A51FADC0F6}" dt="2020-02-06T19:15:26.955" v="526"/>
          <ac:spMkLst>
            <pc:docMk/>
            <pc:sldMk cId="2756706884" sldId="268"/>
            <ac:spMk id="3" creationId="{3F86A45B-C53A-4928-8D5B-2F5E09401CE3}"/>
          </ac:spMkLst>
        </pc:spChg>
        <pc:graphicFrameChg chg="add mod ord modGraphic">
          <ac:chgData name="Guest User" userId="S::urn:spo:anon#4663e948415299c0285c956c65579e6fb8bd0f491497a3c854afe3841ecc0ace::" providerId="AD" clId="Web-{6C720BC7-3636-4257-88CD-30A51FADC0F6}" dt="2020-02-06T19:29:29.284" v="1089"/>
          <ac:graphicFrameMkLst>
            <pc:docMk/>
            <pc:sldMk cId="2756706884" sldId="268"/>
            <ac:graphicFrameMk id="4" creationId="{F0CA5248-A2DD-4C28-A64F-E2D7FBE2547B}"/>
          </ac:graphicFrameMkLst>
        </pc:graphicFrameChg>
      </pc:sldChg>
      <pc:sldChg chg="modSp mod modClrScheme chgLayout">
        <pc:chgData name="Guest User" userId="S::urn:spo:anon#4663e948415299c0285c956c65579e6fb8bd0f491497a3c854afe3841ecc0ace::" providerId="AD" clId="Web-{6C720BC7-3636-4257-88CD-30A51FADC0F6}" dt="2020-02-06T18:18:50.360" v="111"/>
        <pc:sldMkLst>
          <pc:docMk/>
          <pc:sldMk cId="649520102" sldId="269"/>
        </pc:sldMkLst>
        <pc:spChg chg="mod ord">
          <ac:chgData name="Guest User" userId="S::urn:spo:anon#4663e948415299c0285c956c65579e6fb8bd0f491497a3c854afe3841ecc0ace::" providerId="AD" clId="Web-{6C720BC7-3636-4257-88CD-30A51FADC0F6}" dt="2020-02-06T18:18:50.360" v="111"/>
          <ac:spMkLst>
            <pc:docMk/>
            <pc:sldMk cId="649520102" sldId="269"/>
            <ac:spMk id="2" creationId="{17A7749F-7664-4AC8-9476-213A5FCACF40}"/>
          </ac:spMkLst>
        </pc:spChg>
        <pc:picChg chg="mod ord">
          <ac:chgData name="Guest User" userId="S::urn:spo:anon#4663e948415299c0285c956c65579e6fb8bd0f491497a3c854afe3841ecc0ace::" providerId="AD" clId="Web-{6C720BC7-3636-4257-88CD-30A51FADC0F6}" dt="2020-02-06T18:18:50.360" v="111"/>
          <ac:picMkLst>
            <pc:docMk/>
            <pc:sldMk cId="649520102" sldId="269"/>
            <ac:picMk id="4" creationId="{5AA9C1BA-DF13-4C53-8B98-23A7A646037C}"/>
          </ac:picMkLst>
        </pc:picChg>
      </pc:sldChg>
      <pc:sldChg chg="modSp mod modClrScheme chgLayout">
        <pc:chgData name="Guest User" userId="S::urn:spo:anon#4663e948415299c0285c956c65579e6fb8bd0f491497a3c854afe3841ecc0ace::" providerId="AD" clId="Web-{6C720BC7-3636-4257-88CD-30A51FADC0F6}" dt="2020-02-06T18:18:50.360" v="111"/>
        <pc:sldMkLst>
          <pc:docMk/>
          <pc:sldMk cId="2140305073" sldId="270"/>
        </pc:sldMkLst>
        <pc:spChg chg="mod ord">
          <ac:chgData name="Guest User" userId="S::urn:spo:anon#4663e948415299c0285c956c65579e6fb8bd0f491497a3c854afe3841ecc0ace::" providerId="AD" clId="Web-{6C720BC7-3636-4257-88CD-30A51FADC0F6}" dt="2020-02-06T18:18:50.360" v="111"/>
          <ac:spMkLst>
            <pc:docMk/>
            <pc:sldMk cId="2140305073" sldId="270"/>
            <ac:spMk id="2" creationId="{9D956E41-72D7-4F33-8DB7-B9065E2B0861}"/>
          </ac:spMkLst>
        </pc:spChg>
        <pc:spChg chg="mod ord">
          <ac:chgData name="Guest User" userId="S::urn:spo:anon#4663e948415299c0285c956c65579e6fb8bd0f491497a3c854afe3841ecc0ace::" providerId="AD" clId="Web-{6C720BC7-3636-4257-88CD-30A51FADC0F6}" dt="2020-02-06T18:18:50.360" v="111"/>
          <ac:spMkLst>
            <pc:docMk/>
            <pc:sldMk cId="2140305073" sldId="270"/>
            <ac:spMk id="3" creationId="{8455D1D9-CE62-4B6D-BD5B-88BC5E354A71}"/>
          </ac:spMkLst>
        </pc:spChg>
      </pc:sldChg>
      <pc:sldChg chg="modSp mod modClrScheme chgLayout">
        <pc:chgData name="Guest User" userId="S::urn:spo:anon#4663e948415299c0285c956c65579e6fb8bd0f491497a3c854afe3841ecc0ace::" providerId="AD" clId="Web-{6C720BC7-3636-4257-88CD-30A51FADC0F6}" dt="2020-02-06T18:18:50.360" v="111"/>
        <pc:sldMkLst>
          <pc:docMk/>
          <pc:sldMk cId="3565486344" sldId="271"/>
        </pc:sldMkLst>
        <pc:spChg chg="mod ord">
          <ac:chgData name="Guest User" userId="S::urn:spo:anon#4663e948415299c0285c956c65579e6fb8bd0f491497a3c854afe3841ecc0ace::" providerId="AD" clId="Web-{6C720BC7-3636-4257-88CD-30A51FADC0F6}" dt="2020-02-06T18:18:50.360" v="111"/>
          <ac:spMkLst>
            <pc:docMk/>
            <pc:sldMk cId="3565486344" sldId="271"/>
            <ac:spMk id="2" creationId="{87790931-FD22-487D-BE76-A88ED8E26901}"/>
          </ac:spMkLst>
        </pc:spChg>
      </pc:sldChg>
      <pc:sldChg chg="modSp mod modClrScheme chgLayout">
        <pc:chgData name="Guest User" userId="S::urn:spo:anon#4663e948415299c0285c956c65579e6fb8bd0f491497a3c854afe3841ecc0ace::" providerId="AD" clId="Web-{6C720BC7-3636-4257-88CD-30A51FADC0F6}" dt="2020-02-06T18:18:50.360" v="111"/>
        <pc:sldMkLst>
          <pc:docMk/>
          <pc:sldMk cId="707240803" sldId="272"/>
        </pc:sldMkLst>
        <pc:spChg chg="mod ord">
          <ac:chgData name="Guest User" userId="S::urn:spo:anon#4663e948415299c0285c956c65579e6fb8bd0f491497a3c854afe3841ecc0ace::" providerId="AD" clId="Web-{6C720BC7-3636-4257-88CD-30A51FADC0F6}" dt="2020-02-06T18:18:50.360" v="111"/>
          <ac:spMkLst>
            <pc:docMk/>
            <pc:sldMk cId="707240803" sldId="272"/>
            <ac:spMk id="2" creationId="{95067F36-93B0-450E-A617-555AD006BD8B}"/>
          </ac:spMkLst>
        </pc:spChg>
        <pc:spChg chg="mod ord">
          <ac:chgData name="Guest User" userId="S::urn:spo:anon#4663e948415299c0285c956c65579e6fb8bd0f491497a3c854afe3841ecc0ace::" providerId="AD" clId="Web-{6C720BC7-3636-4257-88CD-30A51FADC0F6}" dt="2020-02-06T18:18:50.360" v="111"/>
          <ac:spMkLst>
            <pc:docMk/>
            <pc:sldMk cId="707240803" sldId="272"/>
            <ac:spMk id="3" creationId="{5BA59C72-502C-4012-8750-405684031F63}"/>
          </ac:spMkLst>
        </pc:spChg>
      </pc:sldChg>
      <pc:sldChg chg="addSp delSp modSp mod setBg modClrScheme chgLayout">
        <pc:chgData name="Guest User" userId="S::urn:spo:anon#4663e948415299c0285c956c65579e6fb8bd0f491497a3c854afe3841ecc0ace::" providerId="AD" clId="Web-{6C720BC7-3636-4257-88CD-30A51FADC0F6}" dt="2020-02-06T18:46:19.961" v="364" actId="20577"/>
        <pc:sldMkLst>
          <pc:docMk/>
          <pc:sldMk cId="2570913704" sldId="273"/>
        </pc:sldMkLst>
        <pc:spChg chg="mod ord">
          <ac:chgData name="Guest User" userId="S::urn:spo:anon#4663e948415299c0285c956c65579e6fb8bd0f491497a3c854afe3841ecc0ace::" providerId="AD" clId="Web-{6C720BC7-3636-4257-88CD-30A51FADC0F6}" dt="2020-02-06T18:46:14.914" v="363"/>
          <ac:spMkLst>
            <pc:docMk/>
            <pc:sldMk cId="2570913704" sldId="273"/>
            <ac:spMk id="2" creationId="{E4FC2356-B1BD-457A-854E-6B3900170EEA}"/>
          </ac:spMkLst>
        </pc:spChg>
        <pc:spChg chg="add del mod ord">
          <ac:chgData name="Guest User" userId="S::urn:spo:anon#4663e948415299c0285c956c65579e6fb8bd0f491497a3c854afe3841ecc0ace::" providerId="AD" clId="Web-{6C720BC7-3636-4257-88CD-30A51FADC0F6}" dt="2020-02-06T18:46:19.961" v="364" actId="20577"/>
          <ac:spMkLst>
            <pc:docMk/>
            <pc:sldMk cId="2570913704" sldId="273"/>
            <ac:spMk id="3" creationId="{E79FA794-E30C-4E97-89B5-CBC4A25F3948}"/>
          </ac:spMkLst>
        </pc:spChg>
        <pc:spChg chg="add">
          <ac:chgData name="Guest User" userId="S::urn:spo:anon#4663e948415299c0285c956c65579e6fb8bd0f491497a3c854afe3841ecc0ace::" providerId="AD" clId="Web-{6C720BC7-3636-4257-88CD-30A51FADC0F6}" dt="2020-02-06T18:46:14.914" v="363"/>
          <ac:spMkLst>
            <pc:docMk/>
            <pc:sldMk cId="2570913704" sldId="273"/>
            <ac:spMk id="8" creationId="{3741B58E-3B65-4A01-A276-975AB2CF8A08}"/>
          </ac:spMkLst>
        </pc:spChg>
        <pc:spChg chg="add">
          <ac:chgData name="Guest User" userId="S::urn:spo:anon#4663e948415299c0285c956c65579e6fb8bd0f491497a3c854afe3841ecc0ace::" providerId="AD" clId="Web-{6C720BC7-3636-4257-88CD-30A51FADC0F6}" dt="2020-02-06T18:46:14.914" v="363"/>
          <ac:spMkLst>
            <pc:docMk/>
            <pc:sldMk cId="2570913704" sldId="273"/>
            <ac:spMk id="10" creationId="{7AAC67C3-831B-4AB1-A259-DFB839CAFAFC}"/>
          </ac:spMkLst>
        </pc:spChg>
        <pc:spChg chg="add">
          <ac:chgData name="Guest User" userId="S::urn:spo:anon#4663e948415299c0285c956c65579e6fb8bd0f491497a3c854afe3841ecc0ace::" providerId="AD" clId="Web-{6C720BC7-3636-4257-88CD-30A51FADC0F6}" dt="2020-02-06T18:46:14.914" v="363"/>
          <ac:spMkLst>
            <pc:docMk/>
            <pc:sldMk cId="2570913704" sldId="273"/>
            <ac:spMk id="12" creationId="{054B3F04-9EAC-45C0-B3CE-0387EEA10A0C}"/>
          </ac:spMkLst>
        </pc:spChg>
        <pc:graphicFrameChg chg="add del">
          <ac:chgData name="Guest User" userId="S::urn:spo:anon#4663e948415299c0285c956c65579e6fb8bd0f491497a3c854afe3841ecc0ace::" providerId="AD" clId="Web-{6C720BC7-3636-4257-88CD-30A51FADC0F6}" dt="2020-02-06T18:46:14.898" v="362"/>
          <ac:graphicFrameMkLst>
            <pc:docMk/>
            <pc:sldMk cId="2570913704" sldId="273"/>
            <ac:graphicFrameMk id="5" creationId="{2372B9C2-7584-49DC-AEEA-ACD91FA9BB1D}"/>
          </ac:graphicFrameMkLst>
        </pc:graphicFrameChg>
      </pc:sldChg>
      <pc:sldChg chg="delSp modSp mod modClrScheme delDesignElem chgLayout">
        <pc:chgData name="Guest User" userId="S::urn:spo:anon#4663e948415299c0285c956c65579e6fb8bd0f491497a3c854afe3841ecc0ace::" providerId="AD" clId="Web-{6C720BC7-3636-4257-88CD-30A51FADC0F6}" dt="2020-02-06T18:32:50.512" v="162" actId="20577"/>
        <pc:sldMkLst>
          <pc:docMk/>
          <pc:sldMk cId="768558077" sldId="274"/>
        </pc:sldMkLst>
        <pc:spChg chg="mod ord">
          <ac:chgData name="Guest User" userId="S::urn:spo:anon#4663e948415299c0285c956c65579e6fb8bd0f491497a3c854afe3841ecc0ace::" providerId="AD" clId="Web-{6C720BC7-3636-4257-88CD-30A51FADC0F6}" dt="2020-02-06T18:18:50.360" v="111"/>
          <ac:spMkLst>
            <pc:docMk/>
            <pc:sldMk cId="768558077" sldId="274"/>
            <ac:spMk id="2" creationId="{233B3805-D531-4CCF-A171-45730D81E6AB}"/>
          </ac:spMkLst>
        </pc:spChg>
        <pc:spChg chg="mod ord">
          <ac:chgData name="Guest User" userId="S::urn:spo:anon#4663e948415299c0285c956c65579e6fb8bd0f491497a3c854afe3841ecc0ace::" providerId="AD" clId="Web-{6C720BC7-3636-4257-88CD-30A51FADC0F6}" dt="2020-02-06T18:32:50.512" v="162" actId="20577"/>
          <ac:spMkLst>
            <pc:docMk/>
            <pc:sldMk cId="768558077" sldId="274"/>
            <ac:spMk id="8" creationId="{4ACD98A4-3D40-4427-A7AC-AD4498D54C11}"/>
          </ac:spMkLst>
        </pc:spChg>
        <pc:spChg chg="del">
          <ac:chgData name="Guest User" userId="S::urn:spo:anon#4663e948415299c0285c956c65579e6fb8bd0f491497a3c854afe3841ecc0ace::" providerId="AD" clId="Web-{6C720BC7-3636-4257-88CD-30A51FADC0F6}" dt="2020-02-06T18:17:23.264" v="105"/>
          <ac:spMkLst>
            <pc:docMk/>
            <pc:sldMk cId="768558077" sldId="274"/>
            <ac:spMk id="11" creationId="{3F4C104D-5F30-4811-9376-566B26E4719A}"/>
          </ac:spMkLst>
        </pc:spChg>
        <pc:spChg chg="del">
          <ac:chgData name="Guest User" userId="S::urn:spo:anon#4663e948415299c0285c956c65579e6fb8bd0f491497a3c854afe3841ecc0ace::" providerId="AD" clId="Web-{6C720BC7-3636-4257-88CD-30A51FADC0F6}" dt="2020-02-06T18:17:23.264" v="105"/>
          <ac:spMkLst>
            <pc:docMk/>
            <pc:sldMk cId="768558077" sldId="274"/>
            <ac:spMk id="13" creationId="{0815E34B-5D02-4E01-A936-E8E1C0AB6F12}"/>
          </ac:spMkLst>
        </pc:spChg>
        <pc:spChg chg="del">
          <ac:chgData name="Guest User" userId="S::urn:spo:anon#4663e948415299c0285c956c65579e6fb8bd0f491497a3c854afe3841ecc0ace::" providerId="AD" clId="Web-{6C720BC7-3636-4257-88CD-30A51FADC0F6}" dt="2020-02-06T18:17:23.264" v="105"/>
          <ac:spMkLst>
            <pc:docMk/>
            <pc:sldMk cId="768558077" sldId="274"/>
            <ac:spMk id="15" creationId="{7DE3414B-B032-4710-A468-D3285E38C5FF}"/>
          </ac:spMkLst>
        </pc:spChg>
        <pc:graphicFrameChg chg="mod">
          <ac:chgData name="Guest User" userId="S::urn:spo:anon#4663e948415299c0285c956c65579e6fb8bd0f491497a3c854afe3841ecc0ace::" providerId="AD" clId="Web-{6C720BC7-3636-4257-88CD-30A51FADC0F6}" dt="2020-02-06T18:32:39.309" v="159" actId="1076"/>
          <ac:graphicFrameMkLst>
            <pc:docMk/>
            <pc:sldMk cId="768558077" sldId="274"/>
            <ac:graphicFrameMk id="6" creationId="{915285AC-B6AA-4CA0-A6F7-630EE2292B83}"/>
          </ac:graphicFrameMkLst>
        </pc:graphicFrameChg>
        <pc:picChg chg="mod">
          <ac:chgData name="Guest User" userId="S::urn:spo:anon#4663e948415299c0285c956c65579e6fb8bd0f491497a3c854afe3841ecc0ace::" providerId="AD" clId="Web-{6C720BC7-3636-4257-88CD-30A51FADC0F6}" dt="2020-02-06T18:32:33.496" v="158" actId="1076"/>
          <ac:picMkLst>
            <pc:docMk/>
            <pc:sldMk cId="768558077" sldId="274"/>
            <ac:picMk id="4" creationId="{B2CB9972-6C21-4428-93C2-9773DDD138FC}"/>
          </ac:picMkLst>
        </pc:picChg>
      </pc:sldChg>
      <pc:sldChg chg="addSp delSp modSp mod setBg modClrScheme chgLayout">
        <pc:chgData name="Guest User" userId="S::urn:spo:anon#4663e948415299c0285c956c65579e6fb8bd0f491497a3c854afe3841ecc0ace::" providerId="AD" clId="Web-{6C720BC7-3636-4257-88CD-30A51FADC0F6}" dt="2020-02-06T19:01:35.021" v="431"/>
        <pc:sldMkLst>
          <pc:docMk/>
          <pc:sldMk cId="1154940803" sldId="275"/>
        </pc:sldMkLst>
        <pc:spChg chg="mod ord">
          <ac:chgData name="Guest User" userId="S::urn:spo:anon#4663e948415299c0285c956c65579e6fb8bd0f491497a3c854afe3841ecc0ace::" providerId="AD" clId="Web-{6C720BC7-3636-4257-88CD-30A51FADC0F6}" dt="2020-02-06T19:01:35.021" v="431"/>
          <ac:spMkLst>
            <pc:docMk/>
            <pc:sldMk cId="1154940803" sldId="275"/>
            <ac:spMk id="2" creationId="{7D1C51E4-6B6A-41C1-BF45-4ABA0993787A}"/>
          </ac:spMkLst>
        </pc:spChg>
        <pc:spChg chg="add">
          <ac:chgData name="Guest User" userId="S::urn:spo:anon#4663e948415299c0285c956c65579e6fb8bd0f491497a3c854afe3841ecc0ace::" providerId="AD" clId="Web-{6C720BC7-3636-4257-88CD-30A51FADC0F6}" dt="2020-02-06T19:01:35.021" v="431"/>
          <ac:spMkLst>
            <pc:docMk/>
            <pc:sldMk cId="1154940803" sldId="275"/>
            <ac:spMk id="6" creationId="{44CC594A-A820-450F-B363-C19201FCFEC6}"/>
          </ac:spMkLst>
        </pc:spChg>
        <pc:spChg chg="add">
          <ac:chgData name="Guest User" userId="S::urn:spo:anon#4663e948415299c0285c956c65579e6fb8bd0f491497a3c854afe3841ecc0ace::" providerId="AD" clId="Web-{6C720BC7-3636-4257-88CD-30A51FADC0F6}" dt="2020-02-06T19:01:35.021" v="431"/>
          <ac:spMkLst>
            <pc:docMk/>
            <pc:sldMk cId="1154940803" sldId="275"/>
            <ac:spMk id="7" creationId="{59FAB3DA-E9ED-4574-ABCC-378BC0FF1BBC}"/>
          </ac:spMkLst>
        </pc:spChg>
        <pc:spChg chg="add">
          <ac:chgData name="Guest User" userId="S::urn:spo:anon#4663e948415299c0285c956c65579e6fb8bd0f491497a3c854afe3841ecc0ace::" providerId="AD" clId="Web-{6C720BC7-3636-4257-88CD-30A51FADC0F6}" dt="2020-02-06T19:01:35.021" v="431"/>
          <ac:spMkLst>
            <pc:docMk/>
            <pc:sldMk cId="1154940803" sldId="275"/>
            <ac:spMk id="8" creationId="{068FD5D6-C604-45B3-A270-D7673C73F46F}"/>
          </ac:spMkLst>
        </pc:spChg>
        <pc:spChg chg="add del">
          <ac:chgData name="Guest User" userId="S::urn:spo:anon#4663e948415299c0285c956c65579e6fb8bd0f491497a3c854afe3841ecc0ace::" providerId="AD" clId="Web-{6C720BC7-3636-4257-88CD-30A51FADC0F6}" dt="2020-02-06T19:01:35.006" v="430"/>
          <ac:spMkLst>
            <pc:docMk/>
            <pc:sldMk cId="1154940803" sldId="275"/>
            <ac:spMk id="9" creationId="{4E4490D0-3672-446A-AC12-B4830333BDDD}"/>
          </ac:spMkLst>
        </pc:spChg>
        <pc:spChg chg="add">
          <ac:chgData name="Guest User" userId="S::urn:spo:anon#4663e948415299c0285c956c65579e6fb8bd0f491497a3c854afe3841ecc0ace::" providerId="AD" clId="Web-{6C720BC7-3636-4257-88CD-30A51FADC0F6}" dt="2020-02-06T19:01:35.021" v="431"/>
          <ac:spMkLst>
            <pc:docMk/>
            <pc:sldMk cId="1154940803" sldId="275"/>
            <ac:spMk id="10" creationId="{53B8D6B0-55D6-48DC-86D8-FD95D5F118AB}"/>
          </ac:spMkLst>
        </pc:spChg>
        <pc:spChg chg="add del">
          <ac:chgData name="Guest User" userId="S::urn:spo:anon#4663e948415299c0285c956c65579e6fb8bd0f491497a3c854afe3841ecc0ace::" providerId="AD" clId="Web-{6C720BC7-3636-4257-88CD-30A51FADC0F6}" dt="2020-02-06T19:01:35.006" v="430"/>
          <ac:spMkLst>
            <pc:docMk/>
            <pc:sldMk cId="1154940803" sldId="275"/>
            <ac:spMk id="11" creationId="{39CB82C2-DF65-4EC1-8280-F201D50F570B}"/>
          </ac:spMkLst>
        </pc:spChg>
        <pc:spChg chg="add del">
          <ac:chgData name="Guest User" userId="S::urn:spo:anon#4663e948415299c0285c956c65579e6fb8bd0f491497a3c854afe3841ecc0ace::" providerId="AD" clId="Web-{6C720BC7-3636-4257-88CD-30A51FADC0F6}" dt="2020-02-06T19:01:35.006" v="430"/>
          <ac:spMkLst>
            <pc:docMk/>
            <pc:sldMk cId="1154940803" sldId="275"/>
            <ac:spMk id="15" creationId="{5A1B47C8-47A0-4A88-8830-6DEA3B5DE392}"/>
          </ac:spMkLst>
        </pc:spChg>
        <pc:spChg chg="add del">
          <ac:chgData name="Guest User" userId="S::urn:spo:anon#4663e948415299c0285c956c65579e6fb8bd0f491497a3c854afe3841ecc0ace::" providerId="AD" clId="Web-{6C720BC7-3636-4257-88CD-30A51FADC0F6}" dt="2020-02-06T19:01:35.006" v="430"/>
          <ac:spMkLst>
            <pc:docMk/>
            <pc:sldMk cId="1154940803" sldId="275"/>
            <ac:spMk id="17" creationId="{984BBFDD-E720-4805-A9C8-129FBBF6DD70}"/>
          </ac:spMkLst>
        </pc:spChg>
        <pc:spChg chg="add del">
          <ac:chgData name="Guest User" userId="S::urn:spo:anon#4663e948415299c0285c956c65579e6fb8bd0f491497a3c854afe3841ecc0ace::" providerId="AD" clId="Web-{6C720BC7-3636-4257-88CD-30A51FADC0F6}" dt="2020-02-06T19:01:35.006" v="430"/>
          <ac:spMkLst>
            <pc:docMk/>
            <pc:sldMk cId="1154940803" sldId="275"/>
            <ac:spMk id="19" creationId="{5AC4BE46-4A77-42FE-9D15-065CDB2F847C}"/>
          </ac:spMkLst>
        </pc:spChg>
        <pc:picChg chg="mod ord">
          <ac:chgData name="Guest User" userId="S::urn:spo:anon#4663e948415299c0285c956c65579e6fb8bd0f491497a3c854afe3841ecc0ace::" providerId="AD" clId="Web-{6C720BC7-3636-4257-88CD-30A51FADC0F6}" dt="2020-02-06T19:01:35.021" v="431"/>
          <ac:picMkLst>
            <pc:docMk/>
            <pc:sldMk cId="1154940803" sldId="275"/>
            <ac:picMk id="4" creationId="{CB372206-F248-4AA1-8DFC-C547418257E3}"/>
          </ac:picMkLst>
        </pc:picChg>
        <pc:cxnChg chg="add del">
          <ac:chgData name="Guest User" userId="S::urn:spo:anon#4663e948415299c0285c956c65579e6fb8bd0f491497a3c854afe3841ecc0ace::" providerId="AD" clId="Web-{6C720BC7-3636-4257-88CD-30A51FADC0F6}" dt="2020-02-06T19:01:35.006" v="430"/>
          <ac:cxnSpMkLst>
            <pc:docMk/>
            <pc:sldMk cId="1154940803" sldId="275"/>
            <ac:cxnSpMk id="13" creationId="{7E1D4427-852B-4B37-8E76-0E9F1810BA2A}"/>
          </ac:cxnSpMkLst>
        </pc:cxnChg>
      </pc:sldChg>
      <pc:sldChg chg="modSp mod modClrScheme chgLayout">
        <pc:chgData name="Guest User" userId="S::urn:spo:anon#4663e948415299c0285c956c65579e6fb8bd0f491497a3c854afe3841ecc0ace::" providerId="AD" clId="Web-{6C720BC7-3636-4257-88CD-30A51FADC0F6}" dt="2020-02-06T18:18:50.360" v="111"/>
        <pc:sldMkLst>
          <pc:docMk/>
          <pc:sldMk cId="1070004388" sldId="276"/>
        </pc:sldMkLst>
        <pc:spChg chg="mod ord">
          <ac:chgData name="Guest User" userId="S::urn:spo:anon#4663e948415299c0285c956c65579e6fb8bd0f491497a3c854afe3841ecc0ace::" providerId="AD" clId="Web-{6C720BC7-3636-4257-88CD-30A51FADC0F6}" dt="2020-02-06T18:18:50.360" v="111"/>
          <ac:spMkLst>
            <pc:docMk/>
            <pc:sldMk cId="1070004388" sldId="276"/>
            <ac:spMk id="2" creationId="{72209093-B1EA-4504-B671-72C71712D697}"/>
          </ac:spMkLst>
        </pc:spChg>
        <pc:spChg chg="mod ord">
          <ac:chgData name="Guest User" userId="S::urn:spo:anon#4663e948415299c0285c956c65579e6fb8bd0f491497a3c854afe3841ecc0ace::" providerId="AD" clId="Web-{6C720BC7-3636-4257-88CD-30A51FADC0F6}" dt="2020-02-06T18:18:50.360" v="111"/>
          <ac:spMkLst>
            <pc:docMk/>
            <pc:sldMk cId="1070004388" sldId="276"/>
            <ac:spMk id="3" creationId="{E2738E82-80F4-4B5A-A46C-0487A9DC5705}"/>
          </ac:spMkLst>
        </pc:spChg>
        <pc:spChg chg="mod ord">
          <ac:chgData name="Guest User" userId="S::urn:spo:anon#4663e948415299c0285c956c65579e6fb8bd0f491497a3c854afe3841ecc0ace::" providerId="AD" clId="Web-{6C720BC7-3636-4257-88CD-30A51FADC0F6}" dt="2020-02-06T18:18:50.360" v="111"/>
          <ac:spMkLst>
            <pc:docMk/>
            <pc:sldMk cId="1070004388" sldId="276"/>
            <ac:spMk id="4" creationId="{7A8D1471-0B7B-4A91-B8DC-514B7C20E0E1}"/>
          </ac:spMkLst>
        </pc:spChg>
      </pc:sldChg>
      <pc:sldChg chg="modSp mod modClrScheme chgLayout">
        <pc:chgData name="Guest User" userId="S::urn:spo:anon#4663e948415299c0285c956c65579e6fb8bd0f491497a3c854afe3841ecc0ace::" providerId="AD" clId="Web-{6C720BC7-3636-4257-88CD-30A51FADC0F6}" dt="2020-02-06T18:18:50.360" v="111"/>
        <pc:sldMkLst>
          <pc:docMk/>
          <pc:sldMk cId="3587567810" sldId="278"/>
        </pc:sldMkLst>
        <pc:spChg chg="mod ord">
          <ac:chgData name="Guest User" userId="S::urn:spo:anon#4663e948415299c0285c956c65579e6fb8bd0f491497a3c854afe3841ecc0ace::" providerId="AD" clId="Web-{6C720BC7-3636-4257-88CD-30A51FADC0F6}" dt="2020-02-06T18:18:50.360" v="111"/>
          <ac:spMkLst>
            <pc:docMk/>
            <pc:sldMk cId="3587567810" sldId="278"/>
            <ac:spMk id="2" creationId="{9CFF28ED-B945-40D8-BA83-27FA3186C7A4}"/>
          </ac:spMkLst>
        </pc:spChg>
        <pc:spChg chg="mod ord">
          <ac:chgData name="Guest User" userId="S::urn:spo:anon#4663e948415299c0285c956c65579e6fb8bd0f491497a3c854afe3841ecc0ace::" providerId="AD" clId="Web-{6C720BC7-3636-4257-88CD-30A51FADC0F6}" dt="2020-02-06T18:18:50.360" v="111"/>
          <ac:spMkLst>
            <pc:docMk/>
            <pc:sldMk cId="3587567810" sldId="278"/>
            <ac:spMk id="3" creationId="{38F5F178-D7E3-4DE2-B4A3-35DF1CEE9C40}"/>
          </ac:spMkLst>
        </pc:spChg>
      </pc:sldChg>
      <pc:sldChg chg="modSp mod modClrScheme chgLayout">
        <pc:chgData name="Guest User" userId="S::urn:spo:anon#4663e948415299c0285c956c65579e6fb8bd0f491497a3c854afe3841ecc0ace::" providerId="AD" clId="Web-{6C720BC7-3636-4257-88CD-30A51FADC0F6}" dt="2020-02-06T18:18:50.360" v="111"/>
        <pc:sldMkLst>
          <pc:docMk/>
          <pc:sldMk cId="994532320" sldId="279"/>
        </pc:sldMkLst>
        <pc:spChg chg="mod ord">
          <ac:chgData name="Guest User" userId="S::urn:spo:anon#4663e948415299c0285c956c65579e6fb8bd0f491497a3c854afe3841ecc0ace::" providerId="AD" clId="Web-{6C720BC7-3636-4257-88CD-30A51FADC0F6}" dt="2020-02-06T18:18:50.360" v="111"/>
          <ac:spMkLst>
            <pc:docMk/>
            <pc:sldMk cId="994532320" sldId="279"/>
            <ac:spMk id="2" creationId="{2CBC580B-3AD8-4865-AEFC-A735C0CC4C48}"/>
          </ac:spMkLst>
        </pc:spChg>
        <pc:spChg chg="mod ord">
          <ac:chgData name="Guest User" userId="S::urn:spo:anon#4663e948415299c0285c956c65579e6fb8bd0f491497a3c854afe3841ecc0ace::" providerId="AD" clId="Web-{6C720BC7-3636-4257-88CD-30A51FADC0F6}" dt="2020-02-06T18:18:50.360" v="111"/>
          <ac:spMkLst>
            <pc:docMk/>
            <pc:sldMk cId="994532320" sldId="279"/>
            <ac:spMk id="3" creationId="{FA2B1780-62EC-4BFC-B893-F56309A9C53C}"/>
          </ac:spMkLst>
        </pc:spChg>
      </pc:sldChg>
      <pc:sldChg chg="modSp mod modClrScheme chgLayout">
        <pc:chgData name="Guest User" userId="S::urn:spo:anon#4663e948415299c0285c956c65579e6fb8bd0f491497a3c854afe3841ecc0ace::" providerId="AD" clId="Web-{6C720BC7-3636-4257-88CD-30A51FADC0F6}" dt="2020-02-06T18:18:50.360" v="111"/>
        <pc:sldMkLst>
          <pc:docMk/>
          <pc:sldMk cId="2963001626" sldId="280"/>
        </pc:sldMkLst>
        <pc:spChg chg="mod ord">
          <ac:chgData name="Guest User" userId="S::urn:spo:anon#4663e948415299c0285c956c65579e6fb8bd0f491497a3c854afe3841ecc0ace::" providerId="AD" clId="Web-{6C720BC7-3636-4257-88CD-30A51FADC0F6}" dt="2020-02-06T18:18:50.360" v="111"/>
          <ac:spMkLst>
            <pc:docMk/>
            <pc:sldMk cId="2963001626" sldId="280"/>
            <ac:spMk id="2" creationId="{67708692-9530-403D-8086-8E0D16D129C2}"/>
          </ac:spMkLst>
        </pc:spChg>
        <pc:spChg chg="mod ord">
          <ac:chgData name="Guest User" userId="S::urn:spo:anon#4663e948415299c0285c956c65579e6fb8bd0f491497a3c854afe3841ecc0ace::" providerId="AD" clId="Web-{6C720BC7-3636-4257-88CD-30A51FADC0F6}" dt="2020-02-06T18:18:50.360" v="111"/>
          <ac:spMkLst>
            <pc:docMk/>
            <pc:sldMk cId="2963001626" sldId="280"/>
            <ac:spMk id="3" creationId="{E1EAE7F0-3A20-42A6-8132-B6A9B829E9ED}"/>
          </ac:spMkLst>
        </pc:spChg>
      </pc:sldChg>
      <pc:sldChg chg="modSp mod modClrScheme chgLayout">
        <pc:chgData name="Guest User" userId="S::urn:spo:anon#4663e948415299c0285c956c65579e6fb8bd0f491497a3c854afe3841ecc0ace::" providerId="AD" clId="Web-{6C720BC7-3636-4257-88CD-30A51FADC0F6}" dt="2020-02-06T18:18:50.360" v="111"/>
        <pc:sldMkLst>
          <pc:docMk/>
          <pc:sldMk cId="1385807872" sldId="281"/>
        </pc:sldMkLst>
        <pc:spChg chg="mod ord">
          <ac:chgData name="Guest User" userId="S::urn:spo:anon#4663e948415299c0285c956c65579e6fb8bd0f491497a3c854afe3841ecc0ace::" providerId="AD" clId="Web-{6C720BC7-3636-4257-88CD-30A51FADC0F6}" dt="2020-02-06T18:18:50.360" v="111"/>
          <ac:spMkLst>
            <pc:docMk/>
            <pc:sldMk cId="1385807872" sldId="281"/>
            <ac:spMk id="2" creationId="{67AB9158-1262-436F-9D46-097D4551398D}"/>
          </ac:spMkLst>
        </pc:spChg>
        <pc:spChg chg="mod ord">
          <ac:chgData name="Guest User" userId="S::urn:spo:anon#4663e948415299c0285c956c65579e6fb8bd0f491497a3c854afe3841ecc0ace::" providerId="AD" clId="Web-{6C720BC7-3636-4257-88CD-30A51FADC0F6}" dt="2020-02-06T18:18:50.360" v="111"/>
          <ac:spMkLst>
            <pc:docMk/>
            <pc:sldMk cId="1385807872" sldId="281"/>
            <ac:spMk id="3" creationId="{46E58AC2-6D9B-4FCA-9A8B-2CC0EDBBB325}"/>
          </ac:spMkLst>
        </pc:spChg>
      </pc:sldChg>
      <pc:sldChg chg="modSp mod modClrScheme chgLayout">
        <pc:chgData name="Guest User" userId="S::urn:spo:anon#4663e948415299c0285c956c65579e6fb8bd0f491497a3c854afe3841ecc0ace::" providerId="AD" clId="Web-{6C720BC7-3636-4257-88CD-30A51FADC0F6}" dt="2020-02-06T18:18:50.360" v="111"/>
        <pc:sldMkLst>
          <pc:docMk/>
          <pc:sldMk cId="3317802880" sldId="282"/>
        </pc:sldMkLst>
        <pc:spChg chg="mod ord">
          <ac:chgData name="Guest User" userId="S::urn:spo:anon#4663e948415299c0285c956c65579e6fb8bd0f491497a3c854afe3841ecc0ace::" providerId="AD" clId="Web-{6C720BC7-3636-4257-88CD-30A51FADC0F6}" dt="2020-02-06T18:18:50.360" v="111"/>
          <ac:spMkLst>
            <pc:docMk/>
            <pc:sldMk cId="3317802880" sldId="282"/>
            <ac:spMk id="2" creationId="{614CEF98-82DE-404F-B3AD-7EA72B05B6DD}"/>
          </ac:spMkLst>
        </pc:spChg>
        <pc:spChg chg="mod ord">
          <ac:chgData name="Guest User" userId="S::urn:spo:anon#4663e948415299c0285c956c65579e6fb8bd0f491497a3c854afe3841ecc0ace::" providerId="AD" clId="Web-{6C720BC7-3636-4257-88CD-30A51FADC0F6}" dt="2020-02-06T18:18:50.360" v="111"/>
          <ac:spMkLst>
            <pc:docMk/>
            <pc:sldMk cId="3317802880" sldId="282"/>
            <ac:spMk id="3" creationId="{4B499D5A-05E2-4639-85CF-859C19531F34}"/>
          </ac:spMkLst>
        </pc:spChg>
      </pc:sldChg>
      <pc:sldChg chg="addSp delSp modSp mod setBg modClrScheme delDesignElem chgLayout">
        <pc:chgData name="Guest User" userId="S::urn:spo:anon#4663e948415299c0285c956c65579e6fb8bd0f491497a3c854afe3841ecc0ace::" providerId="AD" clId="Web-{6C720BC7-3636-4257-88CD-30A51FADC0F6}" dt="2020-02-06T18:21:29.287" v="124"/>
        <pc:sldMkLst>
          <pc:docMk/>
          <pc:sldMk cId="857750169" sldId="283"/>
        </pc:sldMkLst>
        <pc:spChg chg="mod ord">
          <ac:chgData name="Guest User" userId="S::urn:spo:anon#4663e948415299c0285c956c65579e6fb8bd0f491497a3c854afe3841ecc0ace::" providerId="AD" clId="Web-{6C720BC7-3636-4257-88CD-30A51FADC0F6}" dt="2020-02-06T18:21:29.287" v="124"/>
          <ac:spMkLst>
            <pc:docMk/>
            <pc:sldMk cId="857750169" sldId="283"/>
            <ac:spMk id="2" creationId="{E96BAF8C-E698-433A-AB68-9BB90F38B1B4}"/>
          </ac:spMkLst>
        </pc:spChg>
        <pc:spChg chg="add">
          <ac:chgData name="Guest User" userId="S::urn:spo:anon#4663e948415299c0285c956c65579e6fb8bd0f491497a3c854afe3841ecc0ace::" providerId="AD" clId="Web-{6C720BC7-3636-4257-88CD-30A51FADC0F6}" dt="2020-02-06T18:21:29.287" v="124"/>
          <ac:spMkLst>
            <pc:docMk/>
            <pc:sldMk cId="857750169" sldId="283"/>
            <ac:spMk id="9" creationId="{4E4490D0-3672-446A-AC12-B4830333BDDD}"/>
          </ac:spMkLst>
        </pc:spChg>
        <pc:spChg chg="add">
          <ac:chgData name="Guest User" userId="S::urn:spo:anon#4663e948415299c0285c956c65579e6fb8bd0f491497a3c854afe3841ecc0ace::" providerId="AD" clId="Web-{6C720BC7-3636-4257-88CD-30A51FADC0F6}" dt="2020-02-06T18:21:29.287" v="124"/>
          <ac:spMkLst>
            <pc:docMk/>
            <pc:sldMk cId="857750169" sldId="283"/>
            <ac:spMk id="10" creationId="{39CB82C2-DF65-4EC1-8280-F201D50F570B}"/>
          </ac:spMkLst>
        </pc:spChg>
        <pc:spChg chg="add">
          <ac:chgData name="Guest User" userId="S::urn:spo:anon#4663e948415299c0285c956c65579e6fb8bd0f491497a3c854afe3841ecc0ace::" providerId="AD" clId="Web-{6C720BC7-3636-4257-88CD-30A51FADC0F6}" dt="2020-02-06T18:21:29.287" v="124"/>
          <ac:spMkLst>
            <pc:docMk/>
            <pc:sldMk cId="857750169" sldId="283"/>
            <ac:spMk id="14" creationId="{FA4CD5CB-D209-4D70-8CA4-629731C59219}"/>
          </ac:spMkLst>
        </pc:spChg>
        <pc:spChg chg="add">
          <ac:chgData name="Guest User" userId="S::urn:spo:anon#4663e948415299c0285c956c65579e6fb8bd0f491497a3c854afe3841ecc0ace::" providerId="AD" clId="Web-{6C720BC7-3636-4257-88CD-30A51FADC0F6}" dt="2020-02-06T18:21:29.287" v="124"/>
          <ac:spMkLst>
            <pc:docMk/>
            <pc:sldMk cId="857750169" sldId="283"/>
            <ac:spMk id="18" creationId="{B4C27B90-DF2B-4D00-BA07-18ED774CD2F1}"/>
          </ac:spMkLst>
        </pc:spChg>
        <pc:spChg chg="add">
          <ac:chgData name="Guest User" userId="S::urn:spo:anon#4663e948415299c0285c956c65579e6fb8bd0f491497a3c854afe3841ecc0ace::" providerId="AD" clId="Web-{6C720BC7-3636-4257-88CD-30A51FADC0F6}" dt="2020-02-06T18:21:29.287" v="124"/>
          <ac:spMkLst>
            <pc:docMk/>
            <pc:sldMk cId="857750169" sldId="283"/>
            <ac:spMk id="20" creationId="{593ACC25-C262-417A-8AA9-0641C772BDB6}"/>
          </ac:spMkLst>
        </pc:spChg>
        <pc:spChg chg="del">
          <ac:chgData name="Guest User" userId="S::urn:spo:anon#4663e948415299c0285c956c65579e6fb8bd0f491497a3c854afe3841ecc0ace::" providerId="AD" clId="Web-{6C720BC7-3636-4257-88CD-30A51FADC0F6}" dt="2020-02-06T18:17:23.264" v="105"/>
          <ac:spMkLst>
            <pc:docMk/>
            <pc:sldMk cId="857750169" sldId="283"/>
            <ac:spMk id="43" creationId="{1996130F-9AB5-4DE9-8574-3AF891C5C172}"/>
          </ac:spMkLst>
        </pc:spChg>
        <pc:spChg chg="del">
          <ac:chgData name="Guest User" userId="S::urn:spo:anon#4663e948415299c0285c956c65579e6fb8bd0f491497a3c854afe3841ecc0ace::" providerId="AD" clId="Web-{6C720BC7-3636-4257-88CD-30A51FADC0F6}" dt="2020-02-06T18:17:23.264" v="105"/>
          <ac:spMkLst>
            <pc:docMk/>
            <pc:sldMk cId="857750169" sldId="283"/>
            <ac:spMk id="45" creationId="{3623DEAC-F39C-45D6-86DC-1033F6429528}"/>
          </ac:spMkLst>
        </pc:spChg>
        <pc:spChg chg="del">
          <ac:chgData name="Guest User" userId="S::urn:spo:anon#4663e948415299c0285c956c65579e6fb8bd0f491497a3c854afe3841ecc0ace::" providerId="AD" clId="Web-{6C720BC7-3636-4257-88CD-30A51FADC0F6}" dt="2020-02-06T18:17:23.264" v="105"/>
          <ac:spMkLst>
            <pc:docMk/>
            <pc:sldMk cId="857750169" sldId="283"/>
            <ac:spMk id="46" creationId="{A692209D-B607-46C3-8560-07AF72291659}"/>
          </ac:spMkLst>
        </pc:spChg>
        <pc:spChg chg="del">
          <ac:chgData name="Guest User" userId="S::urn:spo:anon#4663e948415299c0285c956c65579e6fb8bd0f491497a3c854afe3841ecc0ace::" providerId="AD" clId="Web-{6C720BC7-3636-4257-88CD-30A51FADC0F6}" dt="2020-02-06T18:17:23.264" v="105"/>
          <ac:spMkLst>
            <pc:docMk/>
            <pc:sldMk cId="857750169" sldId="283"/>
            <ac:spMk id="47" creationId="{94874638-CF15-4908-BC4B-4908744D0BAF}"/>
          </ac:spMkLst>
        </pc:spChg>
        <pc:spChg chg="del">
          <ac:chgData name="Guest User" userId="S::urn:spo:anon#4663e948415299c0285c956c65579e6fb8bd0f491497a3c854afe3841ecc0ace::" providerId="AD" clId="Web-{6C720BC7-3636-4257-88CD-30A51FADC0F6}" dt="2020-02-06T18:17:23.264" v="105"/>
          <ac:spMkLst>
            <pc:docMk/>
            <pc:sldMk cId="857750169" sldId="283"/>
            <ac:spMk id="48" creationId="{5F1B8348-CD6E-4561-A704-C232D9A2676D}"/>
          </ac:spMkLst>
        </pc:spChg>
        <pc:grpChg chg="del">
          <ac:chgData name="Guest User" userId="S::urn:spo:anon#4663e948415299c0285c956c65579e6fb8bd0f491497a3c854afe3841ecc0ace::" providerId="AD" clId="Web-{6C720BC7-3636-4257-88CD-30A51FADC0F6}" dt="2020-02-06T18:17:23.264" v="105"/>
          <ac:grpSpMkLst>
            <pc:docMk/>
            <pc:sldMk cId="857750169" sldId="283"/>
            <ac:grpSpMk id="39" creationId="{166BF9EE-F7AC-4FA5-AC7E-001B3A642F75}"/>
          </ac:grpSpMkLst>
        </pc:grpChg>
        <pc:grpChg chg="del">
          <ac:chgData name="Guest User" userId="S::urn:spo:anon#4663e948415299c0285c956c65579e6fb8bd0f491497a3c854afe3841ecc0ace::" providerId="AD" clId="Web-{6C720BC7-3636-4257-88CD-30A51FADC0F6}" dt="2020-02-06T18:17:23.264" v="105"/>
          <ac:grpSpMkLst>
            <pc:docMk/>
            <pc:sldMk cId="857750169" sldId="283"/>
            <ac:grpSpMk id="41" creationId="{E312DBA5-56D8-42B2-BA94-28168C2A6703}"/>
          </ac:grpSpMkLst>
        </pc:grpChg>
        <pc:picChg chg="mod">
          <ac:chgData name="Guest User" userId="S::urn:spo:anon#4663e948415299c0285c956c65579e6fb8bd0f491497a3c854afe3841ecc0ace::" providerId="AD" clId="Web-{6C720BC7-3636-4257-88CD-30A51FADC0F6}" dt="2020-02-06T18:21:29.287" v="124"/>
          <ac:picMkLst>
            <pc:docMk/>
            <pc:sldMk cId="857750169" sldId="283"/>
            <ac:picMk id="3" creationId="{00C4BEE1-996F-47DE-8FC7-2B28B37355CA}"/>
          </ac:picMkLst>
        </pc:picChg>
        <pc:cxnChg chg="add">
          <ac:chgData name="Guest User" userId="S::urn:spo:anon#4663e948415299c0285c956c65579e6fb8bd0f491497a3c854afe3841ecc0ace::" providerId="AD" clId="Web-{6C720BC7-3636-4257-88CD-30A51FADC0F6}" dt="2020-02-06T18:21:29.287" v="124"/>
          <ac:cxnSpMkLst>
            <pc:docMk/>
            <pc:sldMk cId="857750169" sldId="283"/>
            <ac:cxnSpMk id="12" creationId="{7E1D4427-852B-4B37-8E76-0E9F1810BA2A}"/>
          </ac:cxnSpMkLst>
        </pc:cxnChg>
        <pc:cxnChg chg="add">
          <ac:chgData name="Guest User" userId="S::urn:spo:anon#4663e948415299c0285c956c65579e6fb8bd0f491497a3c854afe3841ecc0ace::" providerId="AD" clId="Web-{6C720BC7-3636-4257-88CD-30A51FADC0F6}" dt="2020-02-06T18:21:29.287" v="124"/>
          <ac:cxnSpMkLst>
            <pc:docMk/>
            <pc:sldMk cId="857750169" sldId="283"/>
            <ac:cxnSpMk id="16" creationId="{5C6A2BAE-B461-4B55-8E1F-0722ABDD1393}"/>
          </ac:cxnSpMkLst>
        </pc:cxnChg>
      </pc:sldChg>
      <pc:sldChg chg="addSp delSp modSp mod setBg modClrScheme delDesignElem chgLayout">
        <pc:chgData name="Guest User" userId="S::urn:spo:anon#4663e948415299c0285c956c65579e6fb8bd0f491497a3c854afe3841ecc0ace::" providerId="AD" clId="Web-{6C720BC7-3636-4257-88CD-30A51FADC0F6}" dt="2020-02-06T18:22:38.446" v="138" actId="20577"/>
        <pc:sldMkLst>
          <pc:docMk/>
          <pc:sldMk cId="2204607703" sldId="284"/>
        </pc:sldMkLst>
        <pc:spChg chg="mod ord">
          <ac:chgData name="Guest User" userId="S::urn:spo:anon#4663e948415299c0285c956c65579e6fb8bd0f491497a3c854afe3841ecc0ace::" providerId="AD" clId="Web-{6C720BC7-3636-4257-88CD-30A51FADC0F6}" dt="2020-02-06T18:22:38.446" v="138" actId="20577"/>
          <ac:spMkLst>
            <pc:docMk/>
            <pc:sldMk cId="2204607703" sldId="284"/>
            <ac:spMk id="2" creationId="{63AD0D1E-D503-4CDC-BFEE-BEF9BBC7761F}"/>
          </ac:spMkLst>
        </pc:spChg>
        <pc:spChg chg="add">
          <ac:chgData name="Guest User" userId="S::urn:spo:anon#4663e948415299c0285c956c65579e6fb8bd0f491497a3c854afe3841ecc0ace::" providerId="AD" clId="Web-{6C720BC7-3636-4257-88CD-30A51FADC0F6}" dt="2020-02-06T18:22:28.414" v="129"/>
          <ac:spMkLst>
            <pc:docMk/>
            <pc:sldMk cId="2204607703" sldId="284"/>
            <ac:spMk id="6" creationId="{4E4490D0-3672-446A-AC12-B4830333BDDD}"/>
          </ac:spMkLst>
        </pc:spChg>
        <pc:spChg chg="add">
          <ac:chgData name="Guest User" userId="S::urn:spo:anon#4663e948415299c0285c956c65579e6fb8bd0f491497a3c854afe3841ecc0ace::" providerId="AD" clId="Web-{6C720BC7-3636-4257-88CD-30A51FADC0F6}" dt="2020-02-06T18:22:28.414" v="129"/>
          <ac:spMkLst>
            <pc:docMk/>
            <pc:sldMk cId="2204607703" sldId="284"/>
            <ac:spMk id="10" creationId="{39CB82C2-DF65-4EC1-8280-F201D50F570B}"/>
          </ac:spMkLst>
        </pc:spChg>
        <pc:spChg chg="add">
          <ac:chgData name="Guest User" userId="S::urn:spo:anon#4663e948415299c0285c956c65579e6fb8bd0f491497a3c854afe3841ecc0ace::" providerId="AD" clId="Web-{6C720BC7-3636-4257-88CD-30A51FADC0F6}" dt="2020-02-06T18:22:28.414" v="129"/>
          <ac:spMkLst>
            <pc:docMk/>
            <pc:sldMk cId="2204607703" sldId="284"/>
            <ac:spMk id="14" creationId="{FA4CD5CB-D209-4D70-8CA4-629731C59219}"/>
          </ac:spMkLst>
        </pc:spChg>
        <pc:spChg chg="add">
          <ac:chgData name="Guest User" userId="S::urn:spo:anon#4663e948415299c0285c956c65579e6fb8bd0f491497a3c854afe3841ecc0ace::" providerId="AD" clId="Web-{6C720BC7-3636-4257-88CD-30A51FADC0F6}" dt="2020-02-06T18:22:28.414" v="129"/>
          <ac:spMkLst>
            <pc:docMk/>
            <pc:sldMk cId="2204607703" sldId="284"/>
            <ac:spMk id="18" creationId="{B4C27B90-DF2B-4D00-BA07-18ED774CD2F1}"/>
          </ac:spMkLst>
        </pc:spChg>
        <pc:spChg chg="add">
          <ac:chgData name="Guest User" userId="S::urn:spo:anon#4663e948415299c0285c956c65579e6fb8bd0f491497a3c854afe3841ecc0ace::" providerId="AD" clId="Web-{6C720BC7-3636-4257-88CD-30A51FADC0F6}" dt="2020-02-06T18:22:28.414" v="129"/>
          <ac:spMkLst>
            <pc:docMk/>
            <pc:sldMk cId="2204607703" sldId="284"/>
            <ac:spMk id="20" creationId="{593ACC25-C262-417A-8AA9-0641C772BDB6}"/>
          </ac:spMkLst>
        </pc:spChg>
        <pc:spChg chg="del">
          <ac:chgData name="Guest User" userId="S::urn:spo:anon#4663e948415299c0285c956c65579e6fb8bd0f491497a3c854afe3841ecc0ace::" providerId="AD" clId="Web-{6C720BC7-3636-4257-88CD-30A51FADC0F6}" dt="2020-02-06T18:17:23.264" v="105"/>
          <ac:spMkLst>
            <pc:docMk/>
            <pc:sldMk cId="2204607703" sldId="284"/>
            <ac:spMk id="36" creationId="{1996130F-9AB5-4DE9-8574-3AF891C5C172}"/>
          </ac:spMkLst>
        </pc:spChg>
        <pc:spChg chg="del">
          <ac:chgData name="Guest User" userId="S::urn:spo:anon#4663e948415299c0285c956c65579e6fb8bd0f491497a3c854afe3841ecc0ace::" providerId="AD" clId="Web-{6C720BC7-3636-4257-88CD-30A51FADC0F6}" dt="2020-02-06T18:17:23.264" v="105"/>
          <ac:spMkLst>
            <pc:docMk/>
            <pc:sldMk cId="2204607703" sldId="284"/>
            <ac:spMk id="38" creationId="{3623DEAC-F39C-45D6-86DC-1033F6429528}"/>
          </ac:spMkLst>
        </pc:spChg>
        <pc:spChg chg="del">
          <ac:chgData name="Guest User" userId="S::urn:spo:anon#4663e948415299c0285c956c65579e6fb8bd0f491497a3c854afe3841ecc0ace::" providerId="AD" clId="Web-{6C720BC7-3636-4257-88CD-30A51FADC0F6}" dt="2020-02-06T18:17:23.264" v="105"/>
          <ac:spMkLst>
            <pc:docMk/>
            <pc:sldMk cId="2204607703" sldId="284"/>
            <ac:spMk id="40" creationId="{A692209D-B607-46C3-8560-07AF72291659}"/>
          </ac:spMkLst>
        </pc:spChg>
        <pc:spChg chg="del">
          <ac:chgData name="Guest User" userId="S::urn:spo:anon#4663e948415299c0285c956c65579e6fb8bd0f491497a3c854afe3841ecc0ace::" providerId="AD" clId="Web-{6C720BC7-3636-4257-88CD-30A51FADC0F6}" dt="2020-02-06T18:17:23.264" v="105"/>
          <ac:spMkLst>
            <pc:docMk/>
            <pc:sldMk cId="2204607703" sldId="284"/>
            <ac:spMk id="42" creationId="{94874638-CF15-4908-BC4B-4908744D0BAF}"/>
          </ac:spMkLst>
        </pc:spChg>
        <pc:spChg chg="del">
          <ac:chgData name="Guest User" userId="S::urn:spo:anon#4663e948415299c0285c956c65579e6fb8bd0f491497a3c854afe3841ecc0ace::" providerId="AD" clId="Web-{6C720BC7-3636-4257-88CD-30A51FADC0F6}" dt="2020-02-06T18:17:23.264" v="105"/>
          <ac:spMkLst>
            <pc:docMk/>
            <pc:sldMk cId="2204607703" sldId="284"/>
            <ac:spMk id="44" creationId="{5F1B8348-CD6E-4561-A704-C232D9A2676D}"/>
          </ac:spMkLst>
        </pc:spChg>
        <pc:grpChg chg="del">
          <ac:chgData name="Guest User" userId="S::urn:spo:anon#4663e948415299c0285c956c65579e6fb8bd0f491497a3c854afe3841ecc0ace::" providerId="AD" clId="Web-{6C720BC7-3636-4257-88CD-30A51FADC0F6}" dt="2020-02-06T18:17:23.264" v="105"/>
          <ac:grpSpMkLst>
            <pc:docMk/>
            <pc:sldMk cId="2204607703" sldId="284"/>
            <ac:grpSpMk id="8" creationId="{166BF9EE-F7AC-4FA5-AC7E-001B3A642F75}"/>
          </ac:grpSpMkLst>
        </pc:grpChg>
        <pc:grpChg chg="del">
          <ac:chgData name="Guest User" userId="S::urn:spo:anon#4663e948415299c0285c956c65579e6fb8bd0f491497a3c854afe3841ecc0ace::" providerId="AD" clId="Web-{6C720BC7-3636-4257-88CD-30A51FADC0F6}" dt="2020-02-06T18:17:23.264" v="105"/>
          <ac:grpSpMkLst>
            <pc:docMk/>
            <pc:sldMk cId="2204607703" sldId="284"/>
            <ac:grpSpMk id="22" creationId="{E312DBA5-56D8-42B2-BA94-28168C2A6703}"/>
          </ac:grpSpMkLst>
        </pc:grpChg>
        <pc:picChg chg="mod">
          <ac:chgData name="Guest User" userId="S::urn:spo:anon#4663e948415299c0285c956c65579e6fb8bd0f491497a3c854afe3841ecc0ace::" providerId="AD" clId="Web-{6C720BC7-3636-4257-88CD-30A51FADC0F6}" dt="2020-02-06T18:22:28.414" v="129"/>
          <ac:picMkLst>
            <pc:docMk/>
            <pc:sldMk cId="2204607703" sldId="284"/>
            <ac:picMk id="3" creationId="{FAD737F4-7F8B-469F-9237-BBD0EEEFB5D7}"/>
          </ac:picMkLst>
        </pc:picChg>
        <pc:cxnChg chg="add">
          <ac:chgData name="Guest User" userId="S::urn:spo:anon#4663e948415299c0285c956c65579e6fb8bd0f491497a3c854afe3841ecc0ace::" providerId="AD" clId="Web-{6C720BC7-3636-4257-88CD-30A51FADC0F6}" dt="2020-02-06T18:22:28.414" v="129"/>
          <ac:cxnSpMkLst>
            <pc:docMk/>
            <pc:sldMk cId="2204607703" sldId="284"/>
            <ac:cxnSpMk id="12" creationId="{7E1D4427-852B-4B37-8E76-0E9F1810BA2A}"/>
          </ac:cxnSpMkLst>
        </pc:cxnChg>
        <pc:cxnChg chg="add">
          <ac:chgData name="Guest User" userId="S::urn:spo:anon#4663e948415299c0285c956c65579e6fb8bd0f491497a3c854afe3841ecc0ace::" providerId="AD" clId="Web-{6C720BC7-3636-4257-88CD-30A51FADC0F6}" dt="2020-02-06T18:22:28.414" v="129"/>
          <ac:cxnSpMkLst>
            <pc:docMk/>
            <pc:sldMk cId="2204607703" sldId="284"/>
            <ac:cxnSpMk id="16" creationId="{5C6A2BAE-B461-4B55-8E1F-0722ABDD1393}"/>
          </ac:cxnSpMkLst>
        </pc:cxnChg>
      </pc:sldChg>
      <pc:sldChg chg="addSp delSp modSp mod setBg modClrScheme delDesignElem chgLayout">
        <pc:chgData name="Guest User" userId="S::urn:spo:anon#4663e948415299c0285c956c65579e6fb8bd0f491497a3c854afe3841ecc0ace::" providerId="AD" clId="Web-{6C720BC7-3636-4257-88CD-30A51FADC0F6}" dt="2020-02-06T18:21:58.569" v="127"/>
        <pc:sldMkLst>
          <pc:docMk/>
          <pc:sldMk cId="3824592352" sldId="285"/>
        </pc:sldMkLst>
        <pc:spChg chg="mod ord">
          <ac:chgData name="Guest User" userId="S::urn:spo:anon#4663e948415299c0285c956c65579e6fb8bd0f491497a3c854afe3841ecc0ace::" providerId="AD" clId="Web-{6C720BC7-3636-4257-88CD-30A51FADC0F6}" dt="2020-02-06T18:21:58.569" v="127"/>
          <ac:spMkLst>
            <pc:docMk/>
            <pc:sldMk cId="3824592352" sldId="285"/>
            <ac:spMk id="2" creationId="{6E480FA4-5809-4B2B-B93B-6BD1EF0B7EC5}"/>
          </ac:spMkLst>
        </pc:spChg>
        <pc:spChg chg="add">
          <ac:chgData name="Guest User" userId="S::urn:spo:anon#4663e948415299c0285c956c65579e6fb8bd0f491497a3c854afe3841ecc0ace::" providerId="AD" clId="Web-{6C720BC7-3636-4257-88CD-30A51FADC0F6}" dt="2020-02-06T18:21:58.569" v="127"/>
          <ac:spMkLst>
            <pc:docMk/>
            <pc:sldMk cId="3824592352" sldId="285"/>
            <ac:spMk id="7" creationId="{593ACC25-C262-417A-8AA9-0641C772BDB6}"/>
          </ac:spMkLst>
        </pc:spChg>
        <pc:spChg chg="add">
          <ac:chgData name="Guest User" userId="S::urn:spo:anon#4663e948415299c0285c956c65579e6fb8bd0f491497a3c854afe3841ecc0ace::" providerId="AD" clId="Web-{6C720BC7-3636-4257-88CD-30A51FADC0F6}" dt="2020-02-06T18:21:58.569" v="127"/>
          <ac:spMkLst>
            <pc:docMk/>
            <pc:sldMk cId="3824592352" sldId="285"/>
            <ac:spMk id="10" creationId="{4E4490D0-3672-446A-AC12-B4830333BDDD}"/>
          </ac:spMkLst>
        </pc:spChg>
        <pc:spChg chg="add">
          <ac:chgData name="Guest User" userId="S::urn:spo:anon#4663e948415299c0285c956c65579e6fb8bd0f491497a3c854afe3841ecc0ace::" providerId="AD" clId="Web-{6C720BC7-3636-4257-88CD-30A51FADC0F6}" dt="2020-02-06T18:21:58.569" v="127"/>
          <ac:spMkLst>
            <pc:docMk/>
            <pc:sldMk cId="3824592352" sldId="285"/>
            <ac:spMk id="12" creationId="{39CB82C2-DF65-4EC1-8280-F201D50F570B}"/>
          </ac:spMkLst>
        </pc:spChg>
        <pc:spChg chg="add">
          <ac:chgData name="Guest User" userId="S::urn:spo:anon#4663e948415299c0285c956c65579e6fb8bd0f491497a3c854afe3841ecc0ace::" providerId="AD" clId="Web-{6C720BC7-3636-4257-88CD-30A51FADC0F6}" dt="2020-02-06T18:21:58.569" v="127"/>
          <ac:spMkLst>
            <pc:docMk/>
            <pc:sldMk cId="3824592352" sldId="285"/>
            <ac:spMk id="16" creationId="{FA4CD5CB-D209-4D70-8CA4-629731C59219}"/>
          </ac:spMkLst>
        </pc:spChg>
        <pc:spChg chg="add">
          <ac:chgData name="Guest User" userId="S::urn:spo:anon#4663e948415299c0285c956c65579e6fb8bd0f491497a3c854afe3841ecc0ace::" providerId="AD" clId="Web-{6C720BC7-3636-4257-88CD-30A51FADC0F6}" dt="2020-02-06T18:21:58.569" v="127"/>
          <ac:spMkLst>
            <pc:docMk/>
            <pc:sldMk cId="3824592352" sldId="285"/>
            <ac:spMk id="20" creationId="{B4C27B90-DF2B-4D00-BA07-18ED774CD2F1}"/>
          </ac:spMkLst>
        </pc:spChg>
        <pc:spChg chg="del">
          <ac:chgData name="Guest User" userId="S::urn:spo:anon#4663e948415299c0285c956c65579e6fb8bd0f491497a3c854afe3841ecc0ace::" providerId="AD" clId="Web-{6C720BC7-3636-4257-88CD-30A51FADC0F6}" dt="2020-02-06T18:17:23.264" v="105"/>
          <ac:spMkLst>
            <pc:docMk/>
            <pc:sldMk cId="3824592352" sldId="285"/>
            <ac:spMk id="36" creationId="{1996130F-9AB5-4DE9-8574-3AF891C5C172}"/>
          </ac:spMkLst>
        </pc:spChg>
        <pc:spChg chg="del">
          <ac:chgData name="Guest User" userId="S::urn:spo:anon#4663e948415299c0285c956c65579e6fb8bd0f491497a3c854afe3841ecc0ace::" providerId="AD" clId="Web-{6C720BC7-3636-4257-88CD-30A51FADC0F6}" dt="2020-02-06T18:17:23.264" v="105"/>
          <ac:spMkLst>
            <pc:docMk/>
            <pc:sldMk cId="3824592352" sldId="285"/>
            <ac:spMk id="38" creationId="{3623DEAC-F39C-45D6-86DC-1033F6429528}"/>
          </ac:spMkLst>
        </pc:spChg>
        <pc:spChg chg="del">
          <ac:chgData name="Guest User" userId="S::urn:spo:anon#4663e948415299c0285c956c65579e6fb8bd0f491497a3c854afe3841ecc0ace::" providerId="AD" clId="Web-{6C720BC7-3636-4257-88CD-30A51FADC0F6}" dt="2020-02-06T18:17:23.264" v="105"/>
          <ac:spMkLst>
            <pc:docMk/>
            <pc:sldMk cId="3824592352" sldId="285"/>
            <ac:spMk id="40" creationId="{A692209D-B607-46C3-8560-07AF72291659}"/>
          </ac:spMkLst>
        </pc:spChg>
        <pc:spChg chg="del">
          <ac:chgData name="Guest User" userId="S::urn:spo:anon#4663e948415299c0285c956c65579e6fb8bd0f491497a3c854afe3841ecc0ace::" providerId="AD" clId="Web-{6C720BC7-3636-4257-88CD-30A51FADC0F6}" dt="2020-02-06T18:17:23.264" v="105"/>
          <ac:spMkLst>
            <pc:docMk/>
            <pc:sldMk cId="3824592352" sldId="285"/>
            <ac:spMk id="42" creationId="{94874638-CF15-4908-BC4B-4908744D0BAF}"/>
          </ac:spMkLst>
        </pc:spChg>
        <pc:spChg chg="del">
          <ac:chgData name="Guest User" userId="S::urn:spo:anon#4663e948415299c0285c956c65579e6fb8bd0f491497a3c854afe3841ecc0ace::" providerId="AD" clId="Web-{6C720BC7-3636-4257-88CD-30A51FADC0F6}" dt="2020-02-06T18:17:23.264" v="105"/>
          <ac:spMkLst>
            <pc:docMk/>
            <pc:sldMk cId="3824592352" sldId="285"/>
            <ac:spMk id="44" creationId="{5F1B8348-CD6E-4561-A704-C232D9A2676D}"/>
          </ac:spMkLst>
        </pc:spChg>
        <pc:grpChg chg="del">
          <ac:chgData name="Guest User" userId="S::urn:spo:anon#4663e948415299c0285c956c65579e6fb8bd0f491497a3c854afe3841ecc0ace::" providerId="AD" clId="Web-{6C720BC7-3636-4257-88CD-30A51FADC0F6}" dt="2020-02-06T18:17:23.264" v="105"/>
          <ac:grpSpMkLst>
            <pc:docMk/>
            <pc:sldMk cId="3824592352" sldId="285"/>
            <ac:grpSpMk id="8" creationId="{166BF9EE-F7AC-4FA5-AC7E-001B3A642F75}"/>
          </ac:grpSpMkLst>
        </pc:grpChg>
        <pc:grpChg chg="del">
          <ac:chgData name="Guest User" userId="S::urn:spo:anon#4663e948415299c0285c956c65579e6fb8bd0f491497a3c854afe3841ecc0ace::" providerId="AD" clId="Web-{6C720BC7-3636-4257-88CD-30A51FADC0F6}" dt="2020-02-06T18:17:23.264" v="105"/>
          <ac:grpSpMkLst>
            <pc:docMk/>
            <pc:sldMk cId="3824592352" sldId="285"/>
            <ac:grpSpMk id="22" creationId="{E312DBA5-56D8-42B2-BA94-28168C2A6703}"/>
          </ac:grpSpMkLst>
        </pc:grpChg>
        <pc:picChg chg="mod">
          <ac:chgData name="Guest User" userId="S::urn:spo:anon#4663e948415299c0285c956c65579e6fb8bd0f491497a3c854afe3841ecc0ace::" providerId="AD" clId="Web-{6C720BC7-3636-4257-88CD-30A51FADC0F6}" dt="2020-02-06T18:21:58.569" v="127"/>
          <ac:picMkLst>
            <pc:docMk/>
            <pc:sldMk cId="3824592352" sldId="285"/>
            <ac:picMk id="5" creationId="{79D87D62-C252-4668-BCE5-0B109F9DE818}"/>
          </ac:picMkLst>
        </pc:picChg>
        <pc:cxnChg chg="add">
          <ac:chgData name="Guest User" userId="S::urn:spo:anon#4663e948415299c0285c956c65579e6fb8bd0f491497a3c854afe3841ecc0ace::" providerId="AD" clId="Web-{6C720BC7-3636-4257-88CD-30A51FADC0F6}" dt="2020-02-06T18:21:58.569" v="127"/>
          <ac:cxnSpMkLst>
            <pc:docMk/>
            <pc:sldMk cId="3824592352" sldId="285"/>
            <ac:cxnSpMk id="14" creationId="{7E1D4427-852B-4B37-8E76-0E9F1810BA2A}"/>
          </ac:cxnSpMkLst>
        </pc:cxnChg>
        <pc:cxnChg chg="add">
          <ac:chgData name="Guest User" userId="S::urn:spo:anon#4663e948415299c0285c956c65579e6fb8bd0f491497a3c854afe3841ecc0ace::" providerId="AD" clId="Web-{6C720BC7-3636-4257-88CD-30A51FADC0F6}" dt="2020-02-06T18:21:58.569" v="127"/>
          <ac:cxnSpMkLst>
            <pc:docMk/>
            <pc:sldMk cId="3824592352" sldId="285"/>
            <ac:cxnSpMk id="18" creationId="{5C6A2BAE-B461-4B55-8E1F-0722ABDD1393}"/>
          </ac:cxnSpMkLst>
        </pc:cxnChg>
      </pc:sldChg>
      <pc:sldChg chg="addSp delSp modSp mod setBg modClrScheme delDesignElem chgLayout">
        <pc:chgData name="Guest User" userId="S::urn:spo:anon#4663e948415299c0285c956c65579e6fb8bd0f491497a3c854afe3841ecc0ace::" providerId="AD" clId="Web-{6C720BC7-3636-4257-88CD-30A51FADC0F6}" dt="2020-02-06T18:21:50.897" v="126"/>
        <pc:sldMkLst>
          <pc:docMk/>
          <pc:sldMk cId="1103739219" sldId="286"/>
        </pc:sldMkLst>
        <pc:spChg chg="mod ord">
          <ac:chgData name="Guest User" userId="S::urn:spo:anon#4663e948415299c0285c956c65579e6fb8bd0f491497a3c854afe3841ecc0ace::" providerId="AD" clId="Web-{6C720BC7-3636-4257-88CD-30A51FADC0F6}" dt="2020-02-06T18:21:50.897" v="126"/>
          <ac:spMkLst>
            <pc:docMk/>
            <pc:sldMk cId="1103739219" sldId="286"/>
            <ac:spMk id="2" creationId="{A8F9BB9B-1AD3-474B-90F8-E5375C9D0D45}"/>
          </ac:spMkLst>
        </pc:spChg>
        <pc:spChg chg="add">
          <ac:chgData name="Guest User" userId="S::urn:spo:anon#4663e948415299c0285c956c65579e6fb8bd0f491497a3c854afe3841ecc0ace::" providerId="AD" clId="Web-{6C720BC7-3636-4257-88CD-30A51FADC0F6}" dt="2020-02-06T18:21:50.897" v="126"/>
          <ac:spMkLst>
            <pc:docMk/>
            <pc:sldMk cId="1103739219" sldId="286"/>
            <ac:spMk id="6" creationId="{4E4490D0-3672-446A-AC12-B4830333BDDD}"/>
          </ac:spMkLst>
        </pc:spChg>
        <pc:spChg chg="add">
          <ac:chgData name="Guest User" userId="S::urn:spo:anon#4663e948415299c0285c956c65579e6fb8bd0f491497a3c854afe3841ecc0ace::" providerId="AD" clId="Web-{6C720BC7-3636-4257-88CD-30A51FADC0F6}" dt="2020-02-06T18:21:50.897" v="126"/>
          <ac:spMkLst>
            <pc:docMk/>
            <pc:sldMk cId="1103739219" sldId="286"/>
            <ac:spMk id="10" creationId="{39CB82C2-DF65-4EC1-8280-F201D50F570B}"/>
          </ac:spMkLst>
        </pc:spChg>
        <pc:spChg chg="add">
          <ac:chgData name="Guest User" userId="S::urn:spo:anon#4663e948415299c0285c956c65579e6fb8bd0f491497a3c854afe3841ecc0ace::" providerId="AD" clId="Web-{6C720BC7-3636-4257-88CD-30A51FADC0F6}" dt="2020-02-06T18:21:50.897" v="126"/>
          <ac:spMkLst>
            <pc:docMk/>
            <pc:sldMk cId="1103739219" sldId="286"/>
            <ac:spMk id="14" creationId="{FA4CD5CB-D209-4D70-8CA4-629731C59219}"/>
          </ac:spMkLst>
        </pc:spChg>
        <pc:spChg chg="add">
          <ac:chgData name="Guest User" userId="S::urn:spo:anon#4663e948415299c0285c956c65579e6fb8bd0f491497a3c854afe3841ecc0ace::" providerId="AD" clId="Web-{6C720BC7-3636-4257-88CD-30A51FADC0F6}" dt="2020-02-06T18:21:50.897" v="126"/>
          <ac:spMkLst>
            <pc:docMk/>
            <pc:sldMk cId="1103739219" sldId="286"/>
            <ac:spMk id="18" creationId="{B4C27B90-DF2B-4D00-BA07-18ED774CD2F1}"/>
          </ac:spMkLst>
        </pc:spChg>
        <pc:spChg chg="add">
          <ac:chgData name="Guest User" userId="S::urn:spo:anon#4663e948415299c0285c956c65579e6fb8bd0f491497a3c854afe3841ecc0ace::" providerId="AD" clId="Web-{6C720BC7-3636-4257-88CD-30A51FADC0F6}" dt="2020-02-06T18:21:50.897" v="126"/>
          <ac:spMkLst>
            <pc:docMk/>
            <pc:sldMk cId="1103739219" sldId="286"/>
            <ac:spMk id="20" creationId="{593ACC25-C262-417A-8AA9-0641C772BDB6}"/>
          </ac:spMkLst>
        </pc:spChg>
        <pc:spChg chg="del">
          <ac:chgData name="Guest User" userId="S::urn:spo:anon#4663e948415299c0285c956c65579e6fb8bd0f491497a3c854afe3841ecc0ace::" providerId="AD" clId="Web-{6C720BC7-3636-4257-88CD-30A51FADC0F6}" dt="2020-02-06T18:17:23.264" v="105"/>
          <ac:spMkLst>
            <pc:docMk/>
            <pc:sldMk cId="1103739219" sldId="286"/>
            <ac:spMk id="36" creationId="{1996130F-9AB5-4DE9-8574-3AF891C5C172}"/>
          </ac:spMkLst>
        </pc:spChg>
        <pc:spChg chg="del">
          <ac:chgData name="Guest User" userId="S::urn:spo:anon#4663e948415299c0285c956c65579e6fb8bd0f491497a3c854afe3841ecc0ace::" providerId="AD" clId="Web-{6C720BC7-3636-4257-88CD-30A51FADC0F6}" dt="2020-02-06T18:17:23.264" v="105"/>
          <ac:spMkLst>
            <pc:docMk/>
            <pc:sldMk cId="1103739219" sldId="286"/>
            <ac:spMk id="38" creationId="{3623DEAC-F39C-45D6-86DC-1033F6429528}"/>
          </ac:spMkLst>
        </pc:spChg>
        <pc:spChg chg="del">
          <ac:chgData name="Guest User" userId="S::urn:spo:anon#4663e948415299c0285c956c65579e6fb8bd0f491497a3c854afe3841ecc0ace::" providerId="AD" clId="Web-{6C720BC7-3636-4257-88CD-30A51FADC0F6}" dt="2020-02-06T18:17:23.264" v="105"/>
          <ac:spMkLst>
            <pc:docMk/>
            <pc:sldMk cId="1103739219" sldId="286"/>
            <ac:spMk id="40" creationId="{A692209D-B607-46C3-8560-07AF72291659}"/>
          </ac:spMkLst>
        </pc:spChg>
        <pc:spChg chg="del">
          <ac:chgData name="Guest User" userId="S::urn:spo:anon#4663e948415299c0285c956c65579e6fb8bd0f491497a3c854afe3841ecc0ace::" providerId="AD" clId="Web-{6C720BC7-3636-4257-88CD-30A51FADC0F6}" dt="2020-02-06T18:17:23.264" v="105"/>
          <ac:spMkLst>
            <pc:docMk/>
            <pc:sldMk cId="1103739219" sldId="286"/>
            <ac:spMk id="42" creationId="{94874638-CF15-4908-BC4B-4908744D0BAF}"/>
          </ac:spMkLst>
        </pc:spChg>
        <pc:spChg chg="del">
          <ac:chgData name="Guest User" userId="S::urn:spo:anon#4663e948415299c0285c956c65579e6fb8bd0f491497a3c854afe3841ecc0ace::" providerId="AD" clId="Web-{6C720BC7-3636-4257-88CD-30A51FADC0F6}" dt="2020-02-06T18:17:23.264" v="105"/>
          <ac:spMkLst>
            <pc:docMk/>
            <pc:sldMk cId="1103739219" sldId="286"/>
            <ac:spMk id="44" creationId="{5F1B8348-CD6E-4561-A704-C232D9A2676D}"/>
          </ac:spMkLst>
        </pc:spChg>
        <pc:grpChg chg="del">
          <ac:chgData name="Guest User" userId="S::urn:spo:anon#4663e948415299c0285c956c65579e6fb8bd0f491497a3c854afe3841ecc0ace::" providerId="AD" clId="Web-{6C720BC7-3636-4257-88CD-30A51FADC0F6}" dt="2020-02-06T18:17:23.264" v="105"/>
          <ac:grpSpMkLst>
            <pc:docMk/>
            <pc:sldMk cId="1103739219" sldId="286"/>
            <ac:grpSpMk id="8" creationId="{166BF9EE-F7AC-4FA5-AC7E-001B3A642F75}"/>
          </ac:grpSpMkLst>
        </pc:grpChg>
        <pc:grpChg chg="del">
          <ac:chgData name="Guest User" userId="S::urn:spo:anon#4663e948415299c0285c956c65579e6fb8bd0f491497a3c854afe3841ecc0ace::" providerId="AD" clId="Web-{6C720BC7-3636-4257-88CD-30A51FADC0F6}" dt="2020-02-06T18:17:23.264" v="105"/>
          <ac:grpSpMkLst>
            <pc:docMk/>
            <pc:sldMk cId="1103739219" sldId="286"/>
            <ac:grpSpMk id="22" creationId="{E312DBA5-56D8-42B2-BA94-28168C2A6703}"/>
          </ac:grpSpMkLst>
        </pc:grpChg>
        <pc:picChg chg="mod">
          <ac:chgData name="Guest User" userId="S::urn:spo:anon#4663e948415299c0285c956c65579e6fb8bd0f491497a3c854afe3841ecc0ace::" providerId="AD" clId="Web-{6C720BC7-3636-4257-88CD-30A51FADC0F6}" dt="2020-02-06T18:21:50.897" v="126"/>
          <ac:picMkLst>
            <pc:docMk/>
            <pc:sldMk cId="1103739219" sldId="286"/>
            <ac:picMk id="3" creationId="{C51C68A8-363E-40BB-A5AD-63896888919F}"/>
          </ac:picMkLst>
        </pc:picChg>
        <pc:cxnChg chg="add">
          <ac:chgData name="Guest User" userId="S::urn:spo:anon#4663e948415299c0285c956c65579e6fb8bd0f491497a3c854afe3841ecc0ace::" providerId="AD" clId="Web-{6C720BC7-3636-4257-88CD-30A51FADC0F6}" dt="2020-02-06T18:21:50.897" v="126"/>
          <ac:cxnSpMkLst>
            <pc:docMk/>
            <pc:sldMk cId="1103739219" sldId="286"/>
            <ac:cxnSpMk id="12" creationId="{7E1D4427-852B-4B37-8E76-0E9F1810BA2A}"/>
          </ac:cxnSpMkLst>
        </pc:cxnChg>
        <pc:cxnChg chg="add">
          <ac:chgData name="Guest User" userId="S::urn:spo:anon#4663e948415299c0285c956c65579e6fb8bd0f491497a3c854afe3841ecc0ace::" providerId="AD" clId="Web-{6C720BC7-3636-4257-88CD-30A51FADC0F6}" dt="2020-02-06T18:21:50.897" v="126"/>
          <ac:cxnSpMkLst>
            <pc:docMk/>
            <pc:sldMk cId="1103739219" sldId="286"/>
            <ac:cxnSpMk id="16" creationId="{5C6A2BAE-B461-4B55-8E1F-0722ABDD1393}"/>
          </ac:cxnSpMkLst>
        </pc:cxnChg>
      </pc:sldChg>
      <pc:sldChg chg="mod modClrScheme chgLayout">
        <pc:chgData name="Guest User" userId="S::urn:spo:anon#4663e948415299c0285c956c65579e6fb8bd0f491497a3c854afe3841ecc0ace::" providerId="AD" clId="Web-{6C720BC7-3636-4257-88CD-30A51FADC0F6}" dt="2020-02-06T18:18:50.360" v="111"/>
        <pc:sldMkLst>
          <pc:docMk/>
          <pc:sldMk cId="3369506151" sldId="287"/>
        </pc:sldMkLst>
      </pc:sldChg>
      <pc:sldChg chg="modSp mod modClrScheme chgLayout">
        <pc:chgData name="Guest User" userId="S::urn:spo:anon#4663e948415299c0285c956c65579e6fb8bd0f491497a3c854afe3841ecc0ace::" providerId="AD" clId="Web-{6C720BC7-3636-4257-88CD-30A51FADC0F6}" dt="2020-02-06T18:18:50.360" v="111"/>
        <pc:sldMkLst>
          <pc:docMk/>
          <pc:sldMk cId="2332957814" sldId="288"/>
        </pc:sldMkLst>
        <pc:spChg chg="mod ord">
          <ac:chgData name="Guest User" userId="S::urn:spo:anon#4663e948415299c0285c956c65579e6fb8bd0f491497a3c854afe3841ecc0ace::" providerId="AD" clId="Web-{6C720BC7-3636-4257-88CD-30A51FADC0F6}" dt="2020-02-06T18:18:50.360" v="111"/>
          <ac:spMkLst>
            <pc:docMk/>
            <pc:sldMk cId="2332957814" sldId="288"/>
            <ac:spMk id="2" creationId="{1C02DDA1-0BBF-4942-AECF-0726EC8BF8CB}"/>
          </ac:spMkLst>
        </pc:spChg>
        <pc:spChg chg="mod ord">
          <ac:chgData name="Guest User" userId="S::urn:spo:anon#4663e948415299c0285c956c65579e6fb8bd0f491497a3c854afe3841ecc0ace::" providerId="AD" clId="Web-{6C720BC7-3636-4257-88CD-30A51FADC0F6}" dt="2020-02-06T18:18:50.360" v="111"/>
          <ac:spMkLst>
            <pc:docMk/>
            <pc:sldMk cId="2332957814" sldId="288"/>
            <ac:spMk id="3" creationId="{D5B27A92-E525-4F9A-BA58-4374E06C58BF}"/>
          </ac:spMkLst>
        </pc:spChg>
      </pc:sldChg>
      <pc:sldChg chg="delSp modSp mod modClrScheme delDesignElem chgLayout">
        <pc:chgData name="Guest User" userId="S::urn:spo:anon#4663e948415299c0285c956c65579e6fb8bd0f491497a3c854afe3841ecc0ace::" providerId="AD" clId="Web-{6C720BC7-3636-4257-88CD-30A51FADC0F6}" dt="2020-02-06T18:32:25.183" v="156" actId="20577"/>
        <pc:sldMkLst>
          <pc:docMk/>
          <pc:sldMk cId="3514066629" sldId="291"/>
        </pc:sldMkLst>
        <pc:spChg chg="mod ord">
          <ac:chgData name="Guest User" userId="S::urn:spo:anon#4663e948415299c0285c956c65579e6fb8bd0f491497a3c854afe3841ecc0ace::" providerId="AD" clId="Web-{6C720BC7-3636-4257-88CD-30A51FADC0F6}" dt="2020-02-06T18:18:50.360" v="111"/>
          <ac:spMkLst>
            <pc:docMk/>
            <pc:sldMk cId="3514066629" sldId="291"/>
            <ac:spMk id="2" creationId="{B93F907F-C30D-4524-85DE-6E000221A084}"/>
          </ac:spMkLst>
        </pc:spChg>
        <pc:spChg chg="mod ord">
          <ac:chgData name="Guest User" userId="S::urn:spo:anon#4663e948415299c0285c956c65579e6fb8bd0f491497a3c854afe3841ecc0ace::" providerId="AD" clId="Web-{6C720BC7-3636-4257-88CD-30A51FADC0F6}" dt="2020-02-06T18:32:25.183" v="156" actId="20577"/>
          <ac:spMkLst>
            <pc:docMk/>
            <pc:sldMk cId="3514066629" sldId="291"/>
            <ac:spMk id="3" creationId="{B8FE9F69-803F-4547-9A41-1A4D89505A94}"/>
          </ac:spMkLst>
        </pc:spChg>
        <pc:spChg chg="del">
          <ac:chgData name="Guest User" userId="S::urn:spo:anon#4663e948415299c0285c956c65579e6fb8bd0f491497a3c854afe3841ecc0ace::" providerId="AD" clId="Web-{6C720BC7-3636-4257-88CD-30A51FADC0F6}" dt="2020-02-06T18:17:23.264" v="105"/>
          <ac:spMkLst>
            <pc:docMk/>
            <pc:sldMk cId="3514066629" sldId="291"/>
            <ac:spMk id="9" creationId="{3F4C104D-5F30-4811-9376-566B26E4719A}"/>
          </ac:spMkLst>
        </pc:spChg>
        <pc:spChg chg="del">
          <ac:chgData name="Guest User" userId="S::urn:spo:anon#4663e948415299c0285c956c65579e6fb8bd0f491497a3c854afe3841ecc0ace::" providerId="AD" clId="Web-{6C720BC7-3636-4257-88CD-30A51FADC0F6}" dt="2020-02-06T18:17:23.264" v="105"/>
          <ac:spMkLst>
            <pc:docMk/>
            <pc:sldMk cId="3514066629" sldId="291"/>
            <ac:spMk id="11" creationId="{0815E34B-5D02-4E01-A936-E8E1C0AB6F12}"/>
          </ac:spMkLst>
        </pc:spChg>
        <pc:spChg chg="del">
          <ac:chgData name="Guest User" userId="S::urn:spo:anon#4663e948415299c0285c956c65579e6fb8bd0f491497a3c854afe3841ecc0ace::" providerId="AD" clId="Web-{6C720BC7-3636-4257-88CD-30A51FADC0F6}" dt="2020-02-06T18:17:23.264" v="105"/>
          <ac:spMkLst>
            <pc:docMk/>
            <pc:sldMk cId="3514066629" sldId="291"/>
            <ac:spMk id="13" creationId="{7DE3414B-B032-4710-A468-D3285E38C5FF}"/>
          </ac:spMkLst>
        </pc:spChg>
      </pc:sldChg>
      <pc:sldChg chg="addSp delSp modSp mod setBg modClrScheme delDesignElem chgLayout">
        <pc:chgData name="Guest User" userId="S::urn:spo:anon#4663e948415299c0285c956c65579e6fb8bd0f491497a3c854afe3841ecc0ace::" providerId="AD" clId="Web-{6C720BC7-3636-4257-88CD-30A51FADC0F6}" dt="2020-02-06T18:22:23.758" v="128"/>
        <pc:sldMkLst>
          <pc:docMk/>
          <pc:sldMk cId="631899030" sldId="292"/>
        </pc:sldMkLst>
        <pc:spChg chg="mod ord">
          <ac:chgData name="Guest User" userId="S::urn:spo:anon#4663e948415299c0285c956c65579e6fb8bd0f491497a3c854afe3841ecc0ace::" providerId="AD" clId="Web-{6C720BC7-3636-4257-88CD-30A51FADC0F6}" dt="2020-02-06T18:22:23.758" v="128"/>
          <ac:spMkLst>
            <pc:docMk/>
            <pc:sldMk cId="631899030" sldId="292"/>
            <ac:spMk id="2" creationId="{A8F9BB9B-1AD3-474B-90F8-E5375C9D0D45}"/>
          </ac:spMkLst>
        </pc:spChg>
        <pc:spChg chg="add">
          <ac:chgData name="Guest User" userId="S::urn:spo:anon#4663e948415299c0285c956c65579e6fb8bd0f491497a3c854afe3841ecc0ace::" providerId="AD" clId="Web-{6C720BC7-3636-4257-88CD-30A51FADC0F6}" dt="2020-02-06T18:22:23.758" v="128"/>
          <ac:spMkLst>
            <pc:docMk/>
            <pc:sldMk cId="631899030" sldId="292"/>
            <ac:spMk id="9" creationId="{4E4490D0-3672-446A-AC12-B4830333BDDD}"/>
          </ac:spMkLst>
        </pc:spChg>
        <pc:spChg chg="add">
          <ac:chgData name="Guest User" userId="S::urn:spo:anon#4663e948415299c0285c956c65579e6fb8bd0f491497a3c854afe3841ecc0ace::" providerId="AD" clId="Web-{6C720BC7-3636-4257-88CD-30A51FADC0F6}" dt="2020-02-06T18:22:23.758" v="128"/>
          <ac:spMkLst>
            <pc:docMk/>
            <pc:sldMk cId="631899030" sldId="292"/>
            <ac:spMk id="11" creationId="{39CB82C2-DF65-4EC1-8280-F201D50F570B}"/>
          </ac:spMkLst>
        </pc:spChg>
        <pc:spChg chg="add">
          <ac:chgData name="Guest User" userId="S::urn:spo:anon#4663e948415299c0285c956c65579e6fb8bd0f491497a3c854afe3841ecc0ace::" providerId="AD" clId="Web-{6C720BC7-3636-4257-88CD-30A51FADC0F6}" dt="2020-02-06T18:22:23.758" v="128"/>
          <ac:spMkLst>
            <pc:docMk/>
            <pc:sldMk cId="631899030" sldId="292"/>
            <ac:spMk id="15" creationId="{FA4CD5CB-D209-4D70-8CA4-629731C59219}"/>
          </ac:spMkLst>
        </pc:spChg>
        <pc:spChg chg="add">
          <ac:chgData name="Guest User" userId="S::urn:spo:anon#4663e948415299c0285c956c65579e6fb8bd0f491497a3c854afe3841ecc0ace::" providerId="AD" clId="Web-{6C720BC7-3636-4257-88CD-30A51FADC0F6}" dt="2020-02-06T18:22:23.758" v="128"/>
          <ac:spMkLst>
            <pc:docMk/>
            <pc:sldMk cId="631899030" sldId="292"/>
            <ac:spMk id="19" creationId="{B4C27B90-DF2B-4D00-BA07-18ED774CD2F1}"/>
          </ac:spMkLst>
        </pc:spChg>
        <pc:spChg chg="add">
          <ac:chgData name="Guest User" userId="S::urn:spo:anon#4663e948415299c0285c956c65579e6fb8bd0f491497a3c854afe3841ecc0ace::" providerId="AD" clId="Web-{6C720BC7-3636-4257-88CD-30A51FADC0F6}" dt="2020-02-06T18:22:23.758" v="128"/>
          <ac:spMkLst>
            <pc:docMk/>
            <pc:sldMk cId="631899030" sldId="292"/>
            <ac:spMk id="21" creationId="{593ACC25-C262-417A-8AA9-0641C772BDB6}"/>
          </ac:spMkLst>
        </pc:spChg>
        <pc:spChg chg="del">
          <ac:chgData name="Guest User" userId="S::urn:spo:anon#4663e948415299c0285c956c65579e6fb8bd0f491497a3c854afe3841ecc0ace::" providerId="AD" clId="Web-{6C720BC7-3636-4257-88CD-30A51FADC0F6}" dt="2020-02-06T18:17:23.264" v="105"/>
          <ac:spMkLst>
            <pc:docMk/>
            <pc:sldMk cId="631899030" sldId="292"/>
            <ac:spMk id="36" creationId="{1996130F-9AB5-4DE9-8574-3AF891C5C172}"/>
          </ac:spMkLst>
        </pc:spChg>
        <pc:spChg chg="del">
          <ac:chgData name="Guest User" userId="S::urn:spo:anon#4663e948415299c0285c956c65579e6fb8bd0f491497a3c854afe3841ecc0ace::" providerId="AD" clId="Web-{6C720BC7-3636-4257-88CD-30A51FADC0F6}" dt="2020-02-06T18:17:23.264" v="105"/>
          <ac:spMkLst>
            <pc:docMk/>
            <pc:sldMk cId="631899030" sldId="292"/>
            <ac:spMk id="38" creationId="{3623DEAC-F39C-45D6-86DC-1033F6429528}"/>
          </ac:spMkLst>
        </pc:spChg>
        <pc:spChg chg="del">
          <ac:chgData name="Guest User" userId="S::urn:spo:anon#4663e948415299c0285c956c65579e6fb8bd0f491497a3c854afe3841ecc0ace::" providerId="AD" clId="Web-{6C720BC7-3636-4257-88CD-30A51FADC0F6}" dt="2020-02-06T18:17:23.264" v="105"/>
          <ac:spMkLst>
            <pc:docMk/>
            <pc:sldMk cId="631899030" sldId="292"/>
            <ac:spMk id="40" creationId="{A692209D-B607-46C3-8560-07AF72291659}"/>
          </ac:spMkLst>
        </pc:spChg>
        <pc:spChg chg="del">
          <ac:chgData name="Guest User" userId="S::urn:spo:anon#4663e948415299c0285c956c65579e6fb8bd0f491497a3c854afe3841ecc0ace::" providerId="AD" clId="Web-{6C720BC7-3636-4257-88CD-30A51FADC0F6}" dt="2020-02-06T18:17:23.264" v="105"/>
          <ac:spMkLst>
            <pc:docMk/>
            <pc:sldMk cId="631899030" sldId="292"/>
            <ac:spMk id="42" creationId="{94874638-CF15-4908-BC4B-4908744D0BAF}"/>
          </ac:spMkLst>
        </pc:spChg>
        <pc:spChg chg="del">
          <ac:chgData name="Guest User" userId="S::urn:spo:anon#4663e948415299c0285c956c65579e6fb8bd0f491497a3c854afe3841ecc0ace::" providerId="AD" clId="Web-{6C720BC7-3636-4257-88CD-30A51FADC0F6}" dt="2020-02-06T18:17:23.264" v="105"/>
          <ac:spMkLst>
            <pc:docMk/>
            <pc:sldMk cId="631899030" sldId="292"/>
            <ac:spMk id="44" creationId="{5F1B8348-CD6E-4561-A704-C232D9A2676D}"/>
          </ac:spMkLst>
        </pc:spChg>
        <pc:grpChg chg="del">
          <ac:chgData name="Guest User" userId="S::urn:spo:anon#4663e948415299c0285c956c65579e6fb8bd0f491497a3c854afe3841ecc0ace::" providerId="AD" clId="Web-{6C720BC7-3636-4257-88CD-30A51FADC0F6}" dt="2020-02-06T18:17:23.264" v="105"/>
          <ac:grpSpMkLst>
            <pc:docMk/>
            <pc:sldMk cId="631899030" sldId="292"/>
            <ac:grpSpMk id="8" creationId="{166BF9EE-F7AC-4FA5-AC7E-001B3A642F75}"/>
          </ac:grpSpMkLst>
        </pc:grpChg>
        <pc:grpChg chg="del">
          <ac:chgData name="Guest User" userId="S::urn:spo:anon#4663e948415299c0285c956c65579e6fb8bd0f491497a3c854afe3841ecc0ace::" providerId="AD" clId="Web-{6C720BC7-3636-4257-88CD-30A51FADC0F6}" dt="2020-02-06T18:17:23.264" v="105"/>
          <ac:grpSpMkLst>
            <pc:docMk/>
            <pc:sldMk cId="631899030" sldId="292"/>
            <ac:grpSpMk id="22" creationId="{E312DBA5-56D8-42B2-BA94-28168C2A6703}"/>
          </ac:grpSpMkLst>
        </pc:grpChg>
        <pc:picChg chg="mod">
          <ac:chgData name="Guest User" userId="S::urn:spo:anon#4663e948415299c0285c956c65579e6fb8bd0f491497a3c854afe3841ecc0ace::" providerId="AD" clId="Web-{6C720BC7-3636-4257-88CD-30A51FADC0F6}" dt="2020-02-06T18:22:23.758" v="128"/>
          <ac:picMkLst>
            <pc:docMk/>
            <pc:sldMk cId="631899030" sldId="292"/>
            <ac:picMk id="4" creationId="{063BA7B8-300E-4DF4-AF76-B8204BC30458}"/>
          </ac:picMkLst>
        </pc:picChg>
        <pc:cxnChg chg="add">
          <ac:chgData name="Guest User" userId="S::urn:spo:anon#4663e948415299c0285c956c65579e6fb8bd0f491497a3c854afe3841ecc0ace::" providerId="AD" clId="Web-{6C720BC7-3636-4257-88CD-30A51FADC0F6}" dt="2020-02-06T18:22:23.758" v="128"/>
          <ac:cxnSpMkLst>
            <pc:docMk/>
            <pc:sldMk cId="631899030" sldId="292"/>
            <ac:cxnSpMk id="13" creationId="{7E1D4427-852B-4B37-8E76-0E9F1810BA2A}"/>
          </ac:cxnSpMkLst>
        </pc:cxnChg>
        <pc:cxnChg chg="add">
          <ac:chgData name="Guest User" userId="S::urn:spo:anon#4663e948415299c0285c956c65579e6fb8bd0f491497a3c854afe3841ecc0ace::" providerId="AD" clId="Web-{6C720BC7-3636-4257-88CD-30A51FADC0F6}" dt="2020-02-06T18:22:23.758" v="128"/>
          <ac:cxnSpMkLst>
            <pc:docMk/>
            <pc:sldMk cId="631899030" sldId="292"/>
            <ac:cxnSpMk id="17" creationId="{5C6A2BAE-B461-4B55-8E1F-0722ABDD1393}"/>
          </ac:cxnSpMkLst>
        </pc:cxnChg>
      </pc:sldChg>
      <pc:sldChg chg="addSp delSp modSp mod setBg modClrScheme delDesignElem chgLayout">
        <pc:chgData name="Guest User" userId="S::urn:spo:anon#4663e948415299c0285c956c65579e6fb8bd0f491497a3c854afe3841ecc0ace::" providerId="AD" clId="Web-{6C720BC7-3636-4257-88CD-30A51FADC0F6}" dt="2020-02-06T18:21:40.538" v="125"/>
        <pc:sldMkLst>
          <pc:docMk/>
          <pc:sldMk cId="12729921" sldId="293"/>
        </pc:sldMkLst>
        <pc:spChg chg="mod ord">
          <ac:chgData name="Guest User" userId="S::urn:spo:anon#4663e948415299c0285c956c65579e6fb8bd0f491497a3c854afe3841ecc0ace::" providerId="AD" clId="Web-{6C720BC7-3636-4257-88CD-30A51FADC0F6}" dt="2020-02-06T18:21:40.538" v="125"/>
          <ac:spMkLst>
            <pc:docMk/>
            <pc:sldMk cId="12729921" sldId="293"/>
            <ac:spMk id="2" creationId="{A8F9BB9B-1AD3-474B-90F8-E5375C9D0D45}"/>
          </ac:spMkLst>
        </pc:spChg>
        <pc:spChg chg="add">
          <ac:chgData name="Guest User" userId="S::urn:spo:anon#4663e948415299c0285c956c65579e6fb8bd0f491497a3c854afe3841ecc0ace::" providerId="AD" clId="Web-{6C720BC7-3636-4257-88CD-30A51FADC0F6}" dt="2020-02-06T18:21:40.538" v="125"/>
          <ac:spMkLst>
            <pc:docMk/>
            <pc:sldMk cId="12729921" sldId="293"/>
            <ac:spMk id="11" creationId="{4E4490D0-3672-446A-AC12-B4830333BDDD}"/>
          </ac:spMkLst>
        </pc:spChg>
        <pc:spChg chg="add">
          <ac:chgData name="Guest User" userId="S::urn:spo:anon#4663e948415299c0285c956c65579e6fb8bd0f491497a3c854afe3841ecc0ace::" providerId="AD" clId="Web-{6C720BC7-3636-4257-88CD-30A51FADC0F6}" dt="2020-02-06T18:21:40.538" v="125"/>
          <ac:spMkLst>
            <pc:docMk/>
            <pc:sldMk cId="12729921" sldId="293"/>
            <ac:spMk id="13" creationId="{39CB82C2-DF65-4EC1-8280-F201D50F570B}"/>
          </ac:spMkLst>
        </pc:spChg>
        <pc:spChg chg="add">
          <ac:chgData name="Guest User" userId="S::urn:spo:anon#4663e948415299c0285c956c65579e6fb8bd0f491497a3c854afe3841ecc0ace::" providerId="AD" clId="Web-{6C720BC7-3636-4257-88CD-30A51FADC0F6}" dt="2020-02-06T18:21:40.538" v="125"/>
          <ac:spMkLst>
            <pc:docMk/>
            <pc:sldMk cId="12729921" sldId="293"/>
            <ac:spMk id="17" creationId="{FA4CD5CB-D209-4D70-8CA4-629731C59219}"/>
          </ac:spMkLst>
        </pc:spChg>
        <pc:spChg chg="add">
          <ac:chgData name="Guest User" userId="S::urn:spo:anon#4663e948415299c0285c956c65579e6fb8bd0f491497a3c854afe3841ecc0ace::" providerId="AD" clId="Web-{6C720BC7-3636-4257-88CD-30A51FADC0F6}" dt="2020-02-06T18:21:40.538" v="125"/>
          <ac:spMkLst>
            <pc:docMk/>
            <pc:sldMk cId="12729921" sldId="293"/>
            <ac:spMk id="21" creationId="{B4C27B90-DF2B-4D00-BA07-18ED774CD2F1}"/>
          </ac:spMkLst>
        </pc:spChg>
        <pc:spChg chg="add">
          <ac:chgData name="Guest User" userId="S::urn:spo:anon#4663e948415299c0285c956c65579e6fb8bd0f491497a3c854afe3841ecc0ace::" providerId="AD" clId="Web-{6C720BC7-3636-4257-88CD-30A51FADC0F6}" dt="2020-02-06T18:21:40.538" v="125"/>
          <ac:spMkLst>
            <pc:docMk/>
            <pc:sldMk cId="12729921" sldId="293"/>
            <ac:spMk id="23" creationId="{593ACC25-C262-417A-8AA9-0641C772BDB6}"/>
          </ac:spMkLst>
        </pc:spChg>
        <pc:spChg chg="del">
          <ac:chgData name="Guest User" userId="S::urn:spo:anon#4663e948415299c0285c956c65579e6fb8bd0f491497a3c854afe3841ecc0ace::" providerId="AD" clId="Web-{6C720BC7-3636-4257-88CD-30A51FADC0F6}" dt="2020-02-06T18:17:23.264" v="105"/>
          <ac:spMkLst>
            <pc:docMk/>
            <pc:sldMk cId="12729921" sldId="293"/>
            <ac:spMk id="36" creationId="{1996130F-9AB5-4DE9-8574-3AF891C5C172}"/>
          </ac:spMkLst>
        </pc:spChg>
        <pc:spChg chg="del">
          <ac:chgData name="Guest User" userId="S::urn:spo:anon#4663e948415299c0285c956c65579e6fb8bd0f491497a3c854afe3841ecc0ace::" providerId="AD" clId="Web-{6C720BC7-3636-4257-88CD-30A51FADC0F6}" dt="2020-02-06T18:17:23.264" v="105"/>
          <ac:spMkLst>
            <pc:docMk/>
            <pc:sldMk cId="12729921" sldId="293"/>
            <ac:spMk id="38" creationId="{3623DEAC-F39C-45D6-86DC-1033F6429528}"/>
          </ac:spMkLst>
        </pc:spChg>
        <pc:spChg chg="del">
          <ac:chgData name="Guest User" userId="S::urn:spo:anon#4663e948415299c0285c956c65579e6fb8bd0f491497a3c854afe3841ecc0ace::" providerId="AD" clId="Web-{6C720BC7-3636-4257-88CD-30A51FADC0F6}" dt="2020-02-06T18:17:23.264" v="105"/>
          <ac:spMkLst>
            <pc:docMk/>
            <pc:sldMk cId="12729921" sldId="293"/>
            <ac:spMk id="40" creationId="{A692209D-B607-46C3-8560-07AF72291659}"/>
          </ac:spMkLst>
        </pc:spChg>
        <pc:spChg chg="del">
          <ac:chgData name="Guest User" userId="S::urn:spo:anon#4663e948415299c0285c956c65579e6fb8bd0f491497a3c854afe3841ecc0ace::" providerId="AD" clId="Web-{6C720BC7-3636-4257-88CD-30A51FADC0F6}" dt="2020-02-06T18:17:23.264" v="105"/>
          <ac:spMkLst>
            <pc:docMk/>
            <pc:sldMk cId="12729921" sldId="293"/>
            <ac:spMk id="42" creationId="{94874638-CF15-4908-BC4B-4908744D0BAF}"/>
          </ac:spMkLst>
        </pc:spChg>
        <pc:spChg chg="del">
          <ac:chgData name="Guest User" userId="S::urn:spo:anon#4663e948415299c0285c956c65579e6fb8bd0f491497a3c854afe3841ecc0ace::" providerId="AD" clId="Web-{6C720BC7-3636-4257-88CD-30A51FADC0F6}" dt="2020-02-06T18:17:23.264" v="105"/>
          <ac:spMkLst>
            <pc:docMk/>
            <pc:sldMk cId="12729921" sldId="293"/>
            <ac:spMk id="44" creationId="{5F1B8348-CD6E-4561-A704-C232D9A2676D}"/>
          </ac:spMkLst>
        </pc:spChg>
        <pc:grpChg chg="del">
          <ac:chgData name="Guest User" userId="S::urn:spo:anon#4663e948415299c0285c956c65579e6fb8bd0f491497a3c854afe3841ecc0ace::" providerId="AD" clId="Web-{6C720BC7-3636-4257-88CD-30A51FADC0F6}" dt="2020-02-06T18:17:23.264" v="105"/>
          <ac:grpSpMkLst>
            <pc:docMk/>
            <pc:sldMk cId="12729921" sldId="293"/>
            <ac:grpSpMk id="8" creationId="{166BF9EE-F7AC-4FA5-AC7E-001B3A642F75}"/>
          </ac:grpSpMkLst>
        </pc:grpChg>
        <pc:grpChg chg="del">
          <ac:chgData name="Guest User" userId="S::urn:spo:anon#4663e948415299c0285c956c65579e6fb8bd0f491497a3c854afe3841ecc0ace::" providerId="AD" clId="Web-{6C720BC7-3636-4257-88CD-30A51FADC0F6}" dt="2020-02-06T18:17:23.264" v="105"/>
          <ac:grpSpMkLst>
            <pc:docMk/>
            <pc:sldMk cId="12729921" sldId="293"/>
            <ac:grpSpMk id="22" creationId="{E312DBA5-56D8-42B2-BA94-28168C2A6703}"/>
          </ac:grpSpMkLst>
        </pc:grpChg>
        <pc:picChg chg="mod">
          <ac:chgData name="Guest User" userId="S::urn:spo:anon#4663e948415299c0285c956c65579e6fb8bd0f491497a3c854afe3841ecc0ace::" providerId="AD" clId="Web-{6C720BC7-3636-4257-88CD-30A51FADC0F6}" dt="2020-02-06T18:21:40.538" v="125"/>
          <ac:picMkLst>
            <pc:docMk/>
            <pc:sldMk cId="12729921" sldId="293"/>
            <ac:picMk id="6" creationId="{FD7796C2-2278-405B-BA3D-6C8E3B07FACE}"/>
          </ac:picMkLst>
        </pc:picChg>
        <pc:cxnChg chg="add">
          <ac:chgData name="Guest User" userId="S::urn:spo:anon#4663e948415299c0285c956c65579e6fb8bd0f491497a3c854afe3841ecc0ace::" providerId="AD" clId="Web-{6C720BC7-3636-4257-88CD-30A51FADC0F6}" dt="2020-02-06T18:21:40.538" v="125"/>
          <ac:cxnSpMkLst>
            <pc:docMk/>
            <pc:sldMk cId="12729921" sldId="293"/>
            <ac:cxnSpMk id="15" creationId="{7E1D4427-852B-4B37-8E76-0E9F1810BA2A}"/>
          </ac:cxnSpMkLst>
        </pc:cxnChg>
        <pc:cxnChg chg="add">
          <ac:chgData name="Guest User" userId="S::urn:spo:anon#4663e948415299c0285c956c65579e6fb8bd0f491497a3c854afe3841ecc0ace::" providerId="AD" clId="Web-{6C720BC7-3636-4257-88CD-30A51FADC0F6}" dt="2020-02-06T18:21:40.538" v="125"/>
          <ac:cxnSpMkLst>
            <pc:docMk/>
            <pc:sldMk cId="12729921" sldId="293"/>
            <ac:cxnSpMk id="19" creationId="{5C6A2BAE-B461-4B55-8E1F-0722ABDD1393}"/>
          </ac:cxnSpMkLst>
        </pc:cxnChg>
      </pc:sldChg>
      <pc:sldChg chg="delSp modSp mod modClrScheme delDesignElem chgLayout">
        <pc:chgData name="Guest User" userId="S::urn:spo:anon#4663e948415299c0285c956c65579e6fb8bd0f491497a3c854afe3841ecc0ace::" providerId="AD" clId="Web-{6C720BC7-3636-4257-88CD-30A51FADC0F6}" dt="2020-02-06T18:18:50.360" v="111"/>
        <pc:sldMkLst>
          <pc:docMk/>
          <pc:sldMk cId="1166076765" sldId="294"/>
        </pc:sldMkLst>
        <pc:spChg chg="mod ord">
          <ac:chgData name="Guest User" userId="S::urn:spo:anon#4663e948415299c0285c956c65579e6fb8bd0f491497a3c854afe3841ecc0ace::" providerId="AD" clId="Web-{6C720BC7-3636-4257-88CD-30A51FADC0F6}" dt="2020-02-06T18:18:50.360" v="111"/>
          <ac:spMkLst>
            <pc:docMk/>
            <pc:sldMk cId="1166076765" sldId="294"/>
            <ac:spMk id="2" creationId="{540C0733-C155-4458-9669-D00A80970C10}"/>
          </ac:spMkLst>
        </pc:spChg>
        <pc:spChg chg="mod ord">
          <ac:chgData name="Guest User" userId="S::urn:spo:anon#4663e948415299c0285c956c65579e6fb8bd0f491497a3c854afe3841ecc0ace::" providerId="AD" clId="Web-{6C720BC7-3636-4257-88CD-30A51FADC0F6}" dt="2020-02-06T18:18:50.360" v="111"/>
          <ac:spMkLst>
            <pc:docMk/>
            <pc:sldMk cId="1166076765" sldId="294"/>
            <ac:spMk id="4" creationId="{A9087A47-AD01-4CCA-8451-42DD76374E5A}"/>
          </ac:spMkLst>
        </pc:spChg>
        <pc:spChg chg="del">
          <ac:chgData name="Guest User" userId="S::urn:spo:anon#4663e948415299c0285c956c65579e6fb8bd0f491497a3c854afe3841ecc0ace::" providerId="AD" clId="Web-{6C720BC7-3636-4257-88CD-30A51FADC0F6}" dt="2020-02-06T18:17:23.264" v="105"/>
          <ac:spMkLst>
            <pc:docMk/>
            <pc:sldMk cId="1166076765" sldId="294"/>
            <ac:spMk id="43" creationId="{05C469C2-FE8F-491E-9139-7E7F8BB38179}"/>
          </ac:spMkLst>
        </pc:spChg>
        <pc:spChg chg="del">
          <ac:chgData name="Guest User" userId="S::urn:spo:anon#4663e948415299c0285c956c65579e6fb8bd0f491497a3c854afe3841ecc0ace::" providerId="AD" clId="Web-{6C720BC7-3636-4257-88CD-30A51FADC0F6}" dt="2020-02-06T18:17:23.264" v="105"/>
          <ac:spMkLst>
            <pc:docMk/>
            <pc:sldMk cId="1166076765" sldId="294"/>
            <ac:spMk id="45" creationId="{0D31E63E-1DE1-4400-9D1A-FA0378B291BD}"/>
          </ac:spMkLst>
        </pc:spChg>
        <pc:spChg chg="del">
          <ac:chgData name="Guest User" userId="S::urn:spo:anon#4663e948415299c0285c956c65579e6fb8bd0f491497a3c854afe3841ecc0ace::" providerId="AD" clId="Web-{6C720BC7-3636-4257-88CD-30A51FADC0F6}" dt="2020-02-06T18:17:23.264" v="105"/>
          <ac:spMkLst>
            <pc:docMk/>
            <pc:sldMk cId="1166076765" sldId="294"/>
            <ac:spMk id="59" creationId="{A7AF9E2D-8F98-4755-895E-D65689F2A145}"/>
          </ac:spMkLst>
        </pc:spChg>
        <pc:spChg chg="del">
          <ac:chgData name="Guest User" userId="S::urn:spo:anon#4663e948415299c0285c956c65579e6fb8bd0f491497a3c854afe3841ecc0ace::" providerId="AD" clId="Web-{6C720BC7-3636-4257-88CD-30A51FADC0F6}" dt="2020-02-06T18:17:23.264" v="105"/>
          <ac:spMkLst>
            <pc:docMk/>
            <pc:sldMk cId="1166076765" sldId="294"/>
            <ac:spMk id="74" creationId="{6D0FFBDB-89D1-4050-8FE5-AFC94C076569}"/>
          </ac:spMkLst>
        </pc:spChg>
        <pc:spChg chg="del">
          <ac:chgData name="Guest User" userId="S::urn:spo:anon#4663e948415299c0285c956c65579e6fb8bd0f491497a3c854afe3841ecc0ace::" providerId="AD" clId="Web-{6C720BC7-3636-4257-88CD-30A51FADC0F6}" dt="2020-02-06T18:17:23.264" v="105"/>
          <ac:spMkLst>
            <pc:docMk/>
            <pc:sldMk cId="1166076765" sldId="294"/>
            <ac:spMk id="76" creationId="{75823B85-53D1-46E0-BC58-872776B5A1FF}"/>
          </ac:spMkLst>
        </pc:spChg>
        <pc:grpChg chg="del">
          <ac:chgData name="Guest User" userId="S::urn:spo:anon#4663e948415299c0285c956c65579e6fb8bd0f491497a3c854afe3841ecc0ace::" providerId="AD" clId="Web-{6C720BC7-3636-4257-88CD-30A51FADC0F6}" dt="2020-02-06T18:17:23.264" v="105"/>
          <ac:grpSpMkLst>
            <pc:docMk/>
            <pc:sldMk cId="1166076765" sldId="294"/>
            <ac:grpSpMk id="39" creationId="{8D44E099-FC66-4167-A593-8F6FBB5EE0E6}"/>
          </ac:grpSpMkLst>
        </pc:grpChg>
        <pc:grpChg chg="del">
          <ac:chgData name="Guest User" userId="S::urn:spo:anon#4663e948415299c0285c956c65579e6fb8bd0f491497a3c854afe3841ecc0ace::" providerId="AD" clId="Web-{6C720BC7-3636-4257-88CD-30A51FADC0F6}" dt="2020-02-06T18:17:23.264" v="105"/>
          <ac:grpSpMkLst>
            <pc:docMk/>
            <pc:sldMk cId="1166076765" sldId="294"/>
            <ac:grpSpMk id="41" creationId="{629FAB3C-6A93-4306-8525-B9FC787B15FC}"/>
          </ac:grpSpMkLst>
        </pc:grpChg>
        <pc:grpChg chg="del">
          <ac:chgData name="Guest User" userId="S::urn:spo:anon#4663e948415299c0285c956c65579e6fb8bd0f491497a3c854afe3841ecc0ace::" providerId="AD" clId="Web-{6C720BC7-3636-4257-88CD-30A51FADC0F6}" dt="2020-02-06T18:17:23.264" v="105"/>
          <ac:grpSpMkLst>
            <pc:docMk/>
            <pc:sldMk cId="1166076765" sldId="294"/>
            <ac:grpSpMk id="60" creationId="{CDA2558E-94AE-4C16-8CD0-DCF447C9876B}"/>
          </ac:grpSpMkLst>
        </pc:grpChg>
        <pc:grpChg chg="del">
          <ac:chgData name="Guest User" userId="S::urn:spo:anon#4663e948415299c0285c956c65579e6fb8bd0f491497a3c854afe3841ecc0ace::" providerId="AD" clId="Web-{6C720BC7-3636-4257-88CD-30A51FADC0F6}" dt="2020-02-06T18:17:23.264" v="105"/>
          <ac:grpSpMkLst>
            <pc:docMk/>
            <pc:sldMk cId="1166076765" sldId="294"/>
            <ac:grpSpMk id="73" creationId="{94D3C8C4-8367-4524-B9C5-2B3ACA682C06}"/>
          </ac:grpSpMkLst>
        </pc:grpChg>
        <pc:picChg chg="mod ord">
          <ac:chgData name="Guest User" userId="S::urn:spo:anon#4663e948415299c0285c956c65579e6fb8bd0f491497a3c854afe3841ecc0ace::" providerId="AD" clId="Web-{6C720BC7-3636-4257-88CD-30A51FADC0F6}" dt="2020-02-06T18:18:50.360" v="111"/>
          <ac:picMkLst>
            <pc:docMk/>
            <pc:sldMk cId="1166076765" sldId="294"/>
            <ac:picMk id="5" creationId="{A7F7D5D8-4525-4806-915D-B1E6C9A5496B}"/>
          </ac:picMkLst>
        </pc:picChg>
        <pc:cxnChg chg="del">
          <ac:chgData name="Guest User" userId="S::urn:spo:anon#4663e948415299c0285c956c65579e6fb8bd0f491497a3c854afe3841ecc0ace::" providerId="AD" clId="Web-{6C720BC7-3636-4257-88CD-30A51FADC0F6}" dt="2020-02-06T18:17:23.264" v="105"/>
          <ac:cxnSpMkLst>
            <pc:docMk/>
            <pc:sldMk cId="1166076765" sldId="294"/>
            <ac:cxnSpMk id="78" creationId="{81F86B2C-5FF7-48E0-B5B0-ABEA39A1E2C9}"/>
          </ac:cxnSpMkLst>
        </pc:cxnChg>
      </pc:sldChg>
      <pc:sldChg chg="modSp mod modClrScheme chgLayout">
        <pc:chgData name="Guest User" userId="S::urn:spo:anon#4663e948415299c0285c956c65579e6fb8bd0f491497a3c854afe3841ecc0ace::" providerId="AD" clId="Web-{6C720BC7-3636-4257-88CD-30A51FADC0F6}" dt="2020-02-06T18:18:50.360" v="111"/>
        <pc:sldMkLst>
          <pc:docMk/>
          <pc:sldMk cId="960837729" sldId="295"/>
        </pc:sldMkLst>
        <pc:spChg chg="mod ord">
          <ac:chgData name="Guest User" userId="S::urn:spo:anon#4663e948415299c0285c956c65579e6fb8bd0f491497a3c854afe3841ecc0ace::" providerId="AD" clId="Web-{6C720BC7-3636-4257-88CD-30A51FADC0F6}" dt="2020-02-06T18:18:50.360" v="111"/>
          <ac:spMkLst>
            <pc:docMk/>
            <pc:sldMk cId="960837729" sldId="295"/>
            <ac:spMk id="2" creationId="{DDB30F00-082C-4A05-8095-33D65692675A}"/>
          </ac:spMkLst>
        </pc:spChg>
      </pc:sldChg>
      <pc:sldChg chg="modSp del mod modClrScheme chgLayout">
        <pc:chgData name="Guest User" userId="S::urn:spo:anon#4663e948415299c0285c956c65579e6fb8bd0f491497a3c854afe3841ecc0ace::" providerId="AD" clId="Web-{6C720BC7-3636-4257-88CD-30A51FADC0F6}" dt="2020-02-06T19:35:02.484" v="1440"/>
        <pc:sldMkLst>
          <pc:docMk/>
          <pc:sldMk cId="723934535" sldId="296"/>
        </pc:sldMkLst>
        <pc:spChg chg="mod ord">
          <ac:chgData name="Guest User" userId="S::urn:spo:anon#4663e948415299c0285c956c65579e6fb8bd0f491497a3c854afe3841ecc0ace::" providerId="AD" clId="Web-{6C720BC7-3636-4257-88CD-30A51FADC0F6}" dt="2020-02-06T18:18:50.360" v="111"/>
          <ac:spMkLst>
            <pc:docMk/>
            <pc:sldMk cId="723934535" sldId="296"/>
            <ac:spMk id="2" creationId="{0DD55F4C-C31F-4866-91C1-D9FFD5352DCE}"/>
          </ac:spMkLst>
        </pc:spChg>
        <pc:spChg chg="mod ord">
          <ac:chgData name="Guest User" userId="S::urn:spo:anon#4663e948415299c0285c956c65579e6fb8bd0f491497a3c854afe3841ecc0ace::" providerId="AD" clId="Web-{6C720BC7-3636-4257-88CD-30A51FADC0F6}" dt="2020-02-06T18:18:50.360" v="111"/>
          <ac:spMkLst>
            <pc:docMk/>
            <pc:sldMk cId="723934535" sldId="296"/>
            <ac:spMk id="3" creationId="{176D449D-0B10-45DB-95E7-F66040E13C51}"/>
          </ac:spMkLst>
        </pc:spChg>
      </pc:sldChg>
      <pc:sldChg chg="new del">
        <pc:chgData name="Guest User" userId="S::urn:spo:anon#4663e948415299c0285c956c65579e6fb8bd0f491497a3c854afe3841ecc0ace::" providerId="AD" clId="Web-{6C720BC7-3636-4257-88CD-30A51FADC0F6}" dt="2020-02-06T18:54:50.180" v="368"/>
        <pc:sldMkLst>
          <pc:docMk/>
          <pc:sldMk cId="1196170649" sldId="297"/>
        </pc:sldMkLst>
      </pc:sldChg>
      <pc:sldChg chg="modSp new">
        <pc:chgData name="Guest User" userId="S::urn:spo:anon#4663e948415299c0285c956c65579e6fb8bd0f491497a3c854afe3841ecc0ace::" providerId="AD" clId="Web-{6C720BC7-3636-4257-88CD-30A51FADC0F6}" dt="2020-02-06T19:32:16.650" v="1367" actId="20577"/>
        <pc:sldMkLst>
          <pc:docMk/>
          <pc:sldMk cId="1592862859" sldId="297"/>
        </pc:sldMkLst>
        <pc:spChg chg="mod">
          <ac:chgData name="Guest User" userId="S::urn:spo:anon#4663e948415299c0285c956c65579e6fb8bd0f491497a3c854afe3841ecc0ace::" providerId="AD" clId="Web-{6C720BC7-3636-4257-88CD-30A51FADC0F6}" dt="2020-02-06T19:01:57.007" v="450" actId="20577"/>
          <ac:spMkLst>
            <pc:docMk/>
            <pc:sldMk cId="1592862859" sldId="297"/>
            <ac:spMk id="2" creationId="{4F8AF52B-92DD-4532-8C0C-3AE617F15E0B}"/>
          </ac:spMkLst>
        </pc:spChg>
        <pc:spChg chg="mod">
          <ac:chgData name="Guest User" userId="S::urn:spo:anon#4663e948415299c0285c956c65579e6fb8bd0f491497a3c854afe3841ecc0ace::" providerId="AD" clId="Web-{6C720BC7-3636-4257-88CD-30A51FADC0F6}" dt="2020-02-06T18:55:11.837" v="384" actId="20577"/>
          <ac:spMkLst>
            <pc:docMk/>
            <pc:sldMk cId="1592862859" sldId="297"/>
            <ac:spMk id="3" creationId="{4EE66780-D8FE-422E-BCCF-C04DCD845FD9}"/>
          </ac:spMkLst>
        </pc:spChg>
        <pc:spChg chg="mod">
          <ac:chgData name="Guest User" userId="S::urn:spo:anon#4663e948415299c0285c956c65579e6fb8bd0f491497a3c854afe3841ecc0ace::" providerId="AD" clId="Web-{6C720BC7-3636-4257-88CD-30A51FADC0F6}" dt="2020-02-06T19:32:16.650" v="1367" actId="20577"/>
          <ac:spMkLst>
            <pc:docMk/>
            <pc:sldMk cId="1592862859" sldId="297"/>
            <ac:spMk id="4" creationId="{C9A37E71-3837-4E5D-AC28-1607E785D8E9}"/>
          </ac:spMkLst>
        </pc:spChg>
        <pc:spChg chg="mod">
          <ac:chgData name="Guest User" userId="S::urn:spo:anon#4663e948415299c0285c956c65579e6fb8bd0f491497a3c854afe3841ecc0ace::" providerId="AD" clId="Web-{6C720BC7-3636-4257-88CD-30A51FADC0F6}" dt="2020-02-06T18:55:29.557" v="397" actId="20577"/>
          <ac:spMkLst>
            <pc:docMk/>
            <pc:sldMk cId="1592862859" sldId="297"/>
            <ac:spMk id="5" creationId="{280DCE9D-F651-4A22-8CDA-7D1F82424BE0}"/>
          </ac:spMkLst>
        </pc:spChg>
      </pc:sldChg>
      <pc:sldChg chg="modSp add ord replId">
        <pc:chgData name="Guest User" userId="S::urn:spo:anon#4663e948415299c0285c956c65579e6fb8bd0f491497a3c854afe3841ecc0ace::" providerId="AD" clId="Web-{6C720BC7-3636-4257-88CD-30A51FADC0F6}" dt="2020-02-06T19:02:38.617" v="460"/>
        <pc:sldMkLst>
          <pc:docMk/>
          <pc:sldMk cId="2423952586" sldId="298"/>
        </pc:sldMkLst>
        <pc:spChg chg="mod">
          <ac:chgData name="Guest User" userId="S::urn:spo:anon#4663e948415299c0285c956c65579e6fb8bd0f491497a3c854afe3841ecc0ace::" providerId="AD" clId="Web-{6C720BC7-3636-4257-88CD-30A51FADC0F6}" dt="2020-02-06T19:02:38.508" v="458" actId="20577"/>
          <ac:spMkLst>
            <pc:docMk/>
            <pc:sldMk cId="2423952586" sldId="298"/>
            <ac:spMk id="2" creationId="{4F8AF52B-92DD-4532-8C0C-3AE617F15E0B}"/>
          </ac:spMkLst>
        </pc:spChg>
      </pc:sldChg>
      <pc:sldChg chg="modSp add ord replId">
        <pc:chgData name="Guest User" userId="S::urn:spo:anon#4663e948415299c0285c956c65579e6fb8bd0f491497a3c854afe3841ecc0ace::" providerId="AD" clId="Web-{6C720BC7-3636-4257-88CD-30A51FADC0F6}" dt="2020-02-06T19:31:39.867" v="1305" actId="20577"/>
        <pc:sldMkLst>
          <pc:docMk/>
          <pc:sldMk cId="2599492913" sldId="299"/>
        </pc:sldMkLst>
        <pc:spChg chg="mod">
          <ac:chgData name="Guest User" userId="S::urn:spo:anon#4663e948415299c0285c956c65579e6fb8bd0f491497a3c854afe3841ecc0ace::" providerId="AD" clId="Web-{6C720BC7-3636-4257-88CD-30A51FADC0F6}" dt="2020-02-06T19:02:55.587" v="468" actId="20577"/>
          <ac:spMkLst>
            <pc:docMk/>
            <pc:sldMk cId="2599492913" sldId="299"/>
            <ac:spMk id="2" creationId="{4F8AF52B-92DD-4532-8C0C-3AE617F15E0B}"/>
          </ac:spMkLst>
        </pc:spChg>
        <pc:spChg chg="mod">
          <ac:chgData name="Guest User" userId="S::urn:spo:anon#4663e948415299c0285c956c65579e6fb8bd0f491497a3c854afe3841ecc0ace::" providerId="AD" clId="Web-{6C720BC7-3636-4257-88CD-30A51FADC0F6}" dt="2020-02-06T19:31:05.991" v="1223" actId="20577"/>
          <ac:spMkLst>
            <pc:docMk/>
            <pc:sldMk cId="2599492913" sldId="299"/>
            <ac:spMk id="4" creationId="{C9A37E71-3837-4E5D-AC28-1607E785D8E9}"/>
          </ac:spMkLst>
        </pc:spChg>
        <pc:spChg chg="mod">
          <ac:chgData name="Guest User" userId="S::urn:spo:anon#4663e948415299c0285c956c65579e6fb8bd0f491497a3c854afe3841ecc0ace::" providerId="AD" clId="Web-{6C720BC7-3636-4257-88CD-30A51FADC0F6}" dt="2020-02-06T19:31:39.867" v="1305" actId="20577"/>
          <ac:spMkLst>
            <pc:docMk/>
            <pc:sldMk cId="2599492913" sldId="299"/>
            <ac:spMk id="6" creationId="{60E18607-D801-46B1-98C1-01347D5510F1}"/>
          </ac:spMkLst>
        </pc:spChg>
      </pc:sldChg>
      <pc:sldChg chg="modSp add ord replId">
        <pc:chgData name="Guest User" userId="S::urn:spo:anon#4663e948415299c0285c956c65579e6fb8bd0f491497a3c854afe3841ecc0ace::" providerId="AD" clId="Web-{6C720BC7-3636-4257-88CD-30A51FADC0F6}" dt="2020-02-06T19:03:16.556" v="488" actId="20577"/>
        <pc:sldMkLst>
          <pc:docMk/>
          <pc:sldMk cId="3599472289" sldId="300"/>
        </pc:sldMkLst>
        <pc:spChg chg="mod">
          <ac:chgData name="Guest User" userId="S::urn:spo:anon#4663e948415299c0285c956c65579e6fb8bd0f491497a3c854afe3841ecc0ace::" providerId="AD" clId="Web-{6C720BC7-3636-4257-88CD-30A51FADC0F6}" dt="2020-02-06T19:03:16.556" v="488" actId="20577"/>
          <ac:spMkLst>
            <pc:docMk/>
            <pc:sldMk cId="3599472289" sldId="300"/>
            <ac:spMk id="2" creationId="{4F8AF52B-92DD-4532-8C0C-3AE617F15E0B}"/>
          </ac:spMkLst>
        </pc:spChg>
      </pc:sldChg>
      <pc:sldChg chg="modSp add replId">
        <pc:chgData name="Guest User" userId="S::urn:spo:anon#4663e948415299c0285c956c65579e6fb8bd0f491497a3c854afe3841ecc0ace::" providerId="AD" clId="Web-{6C720BC7-3636-4257-88CD-30A51FADC0F6}" dt="2020-02-06T19:30:26.880" v="1160" actId="20577"/>
        <pc:sldMkLst>
          <pc:docMk/>
          <pc:sldMk cId="4203035334" sldId="301"/>
        </pc:sldMkLst>
        <pc:spChg chg="mod">
          <ac:chgData name="Guest User" userId="S::urn:spo:anon#4663e948415299c0285c956c65579e6fb8bd0f491497a3c854afe3841ecc0ace::" providerId="AD" clId="Web-{6C720BC7-3636-4257-88CD-30A51FADC0F6}" dt="2020-02-06T19:03:28.010" v="502" actId="20577"/>
          <ac:spMkLst>
            <pc:docMk/>
            <pc:sldMk cId="4203035334" sldId="301"/>
            <ac:spMk id="2" creationId="{4F8AF52B-92DD-4532-8C0C-3AE617F15E0B}"/>
          </ac:spMkLst>
        </pc:spChg>
        <pc:spChg chg="mod">
          <ac:chgData name="Guest User" userId="S::urn:spo:anon#4663e948415299c0285c956c65579e6fb8bd0f491497a3c854afe3841ecc0ace::" providerId="AD" clId="Web-{6C720BC7-3636-4257-88CD-30A51FADC0F6}" dt="2020-02-06T19:30:16.661" v="1136" actId="20577"/>
          <ac:spMkLst>
            <pc:docMk/>
            <pc:sldMk cId="4203035334" sldId="301"/>
            <ac:spMk id="4" creationId="{C9A37E71-3837-4E5D-AC28-1607E785D8E9}"/>
          </ac:spMkLst>
        </pc:spChg>
        <pc:spChg chg="mod">
          <ac:chgData name="Guest User" userId="S::urn:spo:anon#4663e948415299c0285c956c65579e6fb8bd0f491497a3c854afe3841ecc0ace::" providerId="AD" clId="Web-{6C720BC7-3636-4257-88CD-30A51FADC0F6}" dt="2020-02-06T19:30:26.880" v="1160" actId="20577"/>
          <ac:spMkLst>
            <pc:docMk/>
            <pc:sldMk cId="4203035334" sldId="301"/>
            <ac:spMk id="6" creationId="{60E18607-D801-46B1-98C1-01347D5510F1}"/>
          </ac:spMkLst>
        </pc:spChg>
      </pc:sldChg>
      <pc:sldChg chg="modSp add ord replId">
        <pc:chgData name="Guest User" userId="S::urn:spo:anon#4663e948415299c0285c956c65579e6fb8bd0f491497a3c854afe3841ecc0ace::" providerId="AD" clId="Web-{6C720BC7-3636-4257-88CD-30A51FADC0F6}" dt="2020-02-06T19:34:11.357" v="1436" actId="20577"/>
        <pc:sldMkLst>
          <pc:docMk/>
          <pc:sldMk cId="4283905353" sldId="302"/>
        </pc:sldMkLst>
        <pc:spChg chg="mod">
          <ac:chgData name="Guest User" userId="S::urn:spo:anon#4663e948415299c0285c956c65579e6fb8bd0f491497a3c854afe3841ecc0ace::" providerId="AD" clId="Web-{6C720BC7-3636-4257-88CD-30A51FADC0F6}" dt="2020-02-06T19:03:41.698" v="522" actId="20577"/>
          <ac:spMkLst>
            <pc:docMk/>
            <pc:sldMk cId="4283905353" sldId="302"/>
            <ac:spMk id="2" creationId="{4F8AF52B-92DD-4532-8C0C-3AE617F15E0B}"/>
          </ac:spMkLst>
        </pc:spChg>
        <pc:spChg chg="mod">
          <ac:chgData name="Guest User" userId="S::urn:spo:anon#4663e948415299c0285c956c65579e6fb8bd0f491497a3c854afe3841ecc0ace::" providerId="AD" clId="Web-{6C720BC7-3636-4257-88CD-30A51FADC0F6}" dt="2020-02-06T19:34:11.357" v="1436" actId="20577"/>
          <ac:spMkLst>
            <pc:docMk/>
            <pc:sldMk cId="4283905353" sldId="302"/>
            <ac:spMk id="6" creationId="{60E18607-D801-46B1-98C1-01347D5510F1}"/>
          </ac:spMkLst>
        </pc:spChg>
      </pc:sldChg>
      <pc:sldMasterChg chg="del delSldLayout">
        <pc:chgData name="Guest User" userId="S::urn:spo:anon#4663e948415299c0285c956c65579e6fb8bd0f491497a3c854afe3841ecc0ace::" providerId="AD" clId="Web-{6C720BC7-3636-4257-88CD-30A51FADC0F6}" dt="2020-02-06T18:17:23.264" v="105"/>
        <pc:sldMasterMkLst>
          <pc:docMk/>
          <pc:sldMasterMk cId="1481640352" sldId="2147483745"/>
        </pc:sldMasterMkLst>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165956616" sldId="2147483746"/>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677204331" sldId="2147483747"/>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1091445544" sldId="2147483748"/>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2424697512" sldId="2147483749"/>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1706634343" sldId="2147483750"/>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706208185" sldId="2147483751"/>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575369859" sldId="2147483752"/>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3032847955" sldId="2147483753"/>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2534445139" sldId="2147483754"/>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2360107993" sldId="2147483755"/>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4042534821" sldId="2147483756"/>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2729862054" sldId="2147483757"/>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3956896548" sldId="2147483758"/>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1172961217" sldId="2147483759"/>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1711353657" sldId="2147483760"/>
          </pc:sldLayoutMkLst>
        </pc:sldLayoutChg>
        <pc:sldLayoutChg chg="del">
          <pc:chgData name="Guest User" userId="S::urn:spo:anon#4663e948415299c0285c956c65579e6fb8bd0f491497a3c854afe3841ecc0ace::" providerId="AD" clId="Web-{6C720BC7-3636-4257-88CD-30A51FADC0F6}" dt="2020-02-06T18:17:23.264" v="105"/>
          <pc:sldLayoutMkLst>
            <pc:docMk/>
            <pc:sldMasterMk cId="1481640352" sldId="2147483745"/>
            <pc:sldLayoutMk cId="3229499639" sldId="2147483761"/>
          </pc:sldLayoutMkLst>
        </pc:sldLayoutChg>
      </pc:sldMasterChg>
      <pc:sldMasterChg chg="add del addSldLayout delSldLayout modSldLayout">
        <pc:chgData name="Guest User" userId="S::urn:spo:anon#4663e948415299c0285c956c65579e6fb8bd0f491497a3c854afe3841ecc0ace::" providerId="AD" clId="Web-{6C720BC7-3636-4257-88CD-30A51FADC0F6}" dt="2020-02-06T18:17:55.655" v="106"/>
        <pc:sldMasterMkLst>
          <pc:docMk/>
          <pc:sldMasterMk cId="3827222962" sldId="2147483762"/>
        </pc:sldMasterMkLst>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2068329952" sldId="2147483763"/>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4087038837" sldId="2147483764"/>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1312582458" sldId="2147483765"/>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1809253508" sldId="2147483766"/>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816873661" sldId="2147483767"/>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3997263188" sldId="2147483768"/>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1638187394" sldId="2147483769"/>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3933543566" sldId="2147483770"/>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3279940029" sldId="2147483771"/>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2656397512" sldId="2147483772"/>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3243434177" sldId="2147483773"/>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1545313948" sldId="2147483774"/>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1244752688" sldId="2147483775"/>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977038280" sldId="2147483776"/>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1034647853" sldId="2147483777"/>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3931425097" sldId="2147483778"/>
          </pc:sldLayoutMkLst>
        </pc:sldLayoutChg>
        <pc:sldLayoutChg chg="add del mod replId">
          <pc:chgData name="Guest User" userId="S::urn:spo:anon#4663e948415299c0285c956c65579e6fb8bd0f491497a3c854afe3841ecc0ace::" providerId="AD" clId="Web-{6C720BC7-3636-4257-88CD-30A51FADC0F6}" dt="2020-02-06T18:17:55.655" v="106"/>
          <pc:sldLayoutMkLst>
            <pc:docMk/>
            <pc:sldMasterMk cId="3827222962" sldId="2147483762"/>
            <pc:sldLayoutMk cId="3144715352" sldId="2147483779"/>
          </pc:sldLayoutMkLst>
        </pc:sldLayoutChg>
      </pc:sldMasterChg>
      <pc:sldMasterChg chg="add del addSldLayout delSldLayout modSldLayout">
        <pc:chgData name="Guest User" userId="S::urn:spo:anon#4663e948415299c0285c956c65579e6fb8bd0f491497a3c854afe3841ecc0ace::" providerId="AD" clId="Web-{6C720BC7-3636-4257-88CD-30A51FADC0F6}" dt="2020-02-06T18:18:50.360" v="111"/>
        <pc:sldMasterMkLst>
          <pc:docMk/>
          <pc:sldMasterMk cId="1109352290" sldId="2147483780"/>
        </pc:sldMasterMkLst>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686776868" sldId="2147483781"/>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1462355447" sldId="2147483782"/>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1091967520" sldId="2147483783"/>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1863457980" sldId="2147483784"/>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986043644" sldId="2147483785"/>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1171876757" sldId="2147483786"/>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2321392601" sldId="2147483787"/>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2414946671" sldId="2147483788"/>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3283065374" sldId="2147483789"/>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2901465725" sldId="2147483790"/>
          </pc:sldLayoutMkLst>
        </pc:sldLayoutChg>
        <pc:sldLayoutChg chg="add del mod replId">
          <pc:chgData name="Guest User" userId="S::urn:spo:anon#4663e948415299c0285c956c65579e6fb8bd0f491497a3c854afe3841ecc0ace::" providerId="AD" clId="Web-{6C720BC7-3636-4257-88CD-30A51FADC0F6}" dt="2020-02-06T18:18:50.360" v="111"/>
          <pc:sldLayoutMkLst>
            <pc:docMk/>
            <pc:sldMasterMk cId="1109352290" sldId="2147483780"/>
            <pc:sldLayoutMk cId="3027044271" sldId="2147483791"/>
          </pc:sldLayoutMkLst>
        </pc:sldLayoutChg>
      </pc:sldMasterChg>
      <pc:sldMasterChg chg="add addSldLayout modSldLayout">
        <pc:chgData name="Guest User" userId="S::urn:spo:anon#4663e948415299c0285c956c65579e6fb8bd0f491497a3c854afe3841ecc0ace::" providerId="AD" clId="Web-{6C720BC7-3636-4257-88CD-30A51FADC0F6}" dt="2020-02-06T18:18:50.360" v="111"/>
        <pc:sldMasterMkLst>
          <pc:docMk/>
          <pc:sldMasterMk cId="401620334" sldId="2147483792"/>
        </pc:sldMasterMkLst>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627335530" sldId="2147483793"/>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3574642189" sldId="2147483794"/>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2575541014" sldId="2147483795"/>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2715185169" sldId="2147483796"/>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3240988833" sldId="2147483797"/>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1673366510" sldId="2147483798"/>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743058189" sldId="2147483799"/>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4292575965" sldId="2147483800"/>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309980625" sldId="2147483801"/>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3216699888" sldId="2147483802"/>
          </pc:sldLayoutMkLst>
        </pc:sldLayoutChg>
        <pc:sldLayoutChg chg="add mod replId">
          <pc:chgData name="Guest User" userId="S::urn:spo:anon#4663e948415299c0285c956c65579e6fb8bd0f491497a3c854afe3841ecc0ace::" providerId="AD" clId="Web-{6C720BC7-3636-4257-88CD-30A51FADC0F6}" dt="2020-02-06T18:18:50.360" v="111"/>
          <pc:sldLayoutMkLst>
            <pc:docMk/>
            <pc:sldMasterMk cId="401620334" sldId="2147483792"/>
            <pc:sldLayoutMk cId="1487837566" sldId="2147483803"/>
          </pc:sldLayoutMkLst>
        </pc:sldLayoutChg>
      </pc:sldMasterChg>
    </pc:docChg>
  </pc:docChgLst>
  <pc:docChgLst>
    <pc:chgData name="Guest User" userId="S::urn:spo:anon#4663e948415299c0285c956c65579e6fb8bd0f491497a3c854afe3841ecc0ace::" providerId="AD" clId="Web-{E76B4CBF-8B04-F94B-EF48-6012DE0F3168}"/>
    <pc:docChg chg="modSld">
      <pc:chgData name="Guest User" userId="S::urn:spo:anon#4663e948415299c0285c956c65579e6fb8bd0f491497a3c854afe3841ecc0ace::" providerId="AD" clId="Web-{E76B4CBF-8B04-F94B-EF48-6012DE0F3168}" dt="2020-01-28T19:47:13.081" v="416" actId="1076"/>
      <pc:docMkLst>
        <pc:docMk/>
      </pc:docMkLst>
      <pc:sldChg chg="modSp">
        <pc:chgData name="Guest User" userId="S::urn:spo:anon#4663e948415299c0285c956c65579e6fb8bd0f491497a3c854afe3841ecc0ace::" providerId="AD" clId="Web-{E76B4CBF-8B04-F94B-EF48-6012DE0F3168}" dt="2020-01-28T19:47:13.081" v="416" actId="1076"/>
        <pc:sldMkLst>
          <pc:docMk/>
          <pc:sldMk cId="3755644" sldId="260"/>
        </pc:sldMkLst>
        <pc:picChg chg="mod">
          <ac:chgData name="Guest User" userId="S::urn:spo:anon#4663e948415299c0285c956c65579e6fb8bd0f491497a3c854afe3841ecc0ace::" providerId="AD" clId="Web-{E76B4CBF-8B04-F94B-EF48-6012DE0F3168}" dt="2020-01-28T19:47:13.081" v="416" actId="1076"/>
          <ac:picMkLst>
            <pc:docMk/>
            <pc:sldMk cId="3755644" sldId="260"/>
            <ac:picMk id="3" creationId="{6EEE8615-4C2B-4548-BA82-4FB716540A25}"/>
          </ac:picMkLst>
        </pc:picChg>
      </pc:sldChg>
      <pc:sldChg chg="addSp delSp modSp">
        <pc:chgData name="Guest User" userId="S::urn:spo:anon#4663e948415299c0285c956c65579e6fb8bd0f491497a3c854afe3841ecc0ace::" providerId="AD" clId="Web-{E76B4CBF-8B04-F94B-EF48-6012DE0F3168}" dt="2020-01-28T19:35:15.976" v="338"/>
        <pc:sldMkLst>
          <pc:docMk/>
          <pc:sldMk cId="688632151" sldId="262"/>
        </pc:sldMkLst>
        <pc:spChg chg="add mod">
          <ac:chgData name="Guest User" userId="S::urn:spo:anon#4663e948415299c0285c956c65579e6fb8bd0f491497a3c854afe3841ecc0ace::" providerId="AD" clId="Web-{E76B4CBF-8B04-F94B-EF48-6012DE0F3168}" dt="2020-01-28T18:23:11.905" v="4" actId="1076"/>
          <ac:spMkLst>
            <pc:docMk/>
            <pc:sldMk cId="688632151" sldId="262"/>
            <ac:spMk id="6" creationId="{26A311B8-4C5E-41FD-BE51-0011E87995BF}"/>
          </ac:spMkLst>
        </pc:spChg>
        <pc:graphicFrameChg chg="add mod modGraphic">
          <ac:chgData name="Guest User" userId="S::urn:spo:anon#4663e948415299c0285c956c65579e6fb8bd0f491497a3c854afe3841ecc0ace::" providerId="AD" clId="Web-{E76B4CBF-8B04-F94B-EF48-6012DE0F3168}" dt="2020-01-28T19:35:15.976" v="338"/>
          <ac:graphicFrameMkLst>
            <pc:docMk/>
            <pc:sldMk cId="688632151" sldId="262"/>
            <ac:graphicFrameMk id="7" creationId="{7D178E49-7C00-4902-86DF-E6A791694991}"/>
          </ac:graphicFrameMkLst>
        </pc:graphicFrameChg>
        <pc:picChg chg="add del mod">
          <ac:chgData name="Guest User" userId="S::urn:spo:anon#4663e948415299c0285c956c65579e6fb8bd0f491497a3c854afe3841ecc0ace::" providerId="AD" clId="Web-{E76B4CBF-8B04-F94B-EF48-6012DE0F3168}" dt="2020-01-28T19:33:25.270" v="266"/>
          <ac:picMkLst>
            <pc:docMk/>
            <pc:sldMk cId="688632151" sldId="262"/>
            <ac:picMk id="4" creationId="{985C5B29-3D99-4D13-98AF-A08F9B8E7E83}"/>
          </ac:picMkLst>
        </pc:picChg>
        <pc:picChg chg="add mod">
          <ac:chgData name="Guest User" userId="S::urn:spo:anon#4663e948415299c0285c956c65579e6fb8bd0f491497a3c854afe3841ecc0ace::" providerId="AD" clId="Web-{E76B4CBF-8B04-F94B-EF48-6012DE0F3168}" dt="2020-01-28T19:33:45.222" v="268" actId="1076"/>
          <ac:picMkLst>
            <pc:docMk/>
            <pc:sldMk cId="688632151" sldId="262"/>
            <ac:picMk id="5" creationId="{E24989CB-87F2-4797-9329-FBB4D477336E}"/>
          </ac:picMkLst>
        </pc:picChg>
      </pc:sldChg>
      <pc:sldChg chg="modSp">
        <pc:chgData name="Guest User" userId="S::urn:spo:anon#4663e948415299c0285c956c65579e6fb8bd0f491497a3c854afe3841ecc0ace::" providerId="AD" clId="Web-{E76B4CBF-8B04-F94B-EF48-6012DE0F3168}" dt="2020-01-28T19:39:57.564" v="415" actId="1076"/>
        <pc:sldMkLst>
          <pc:docMk/>
          <pc:sldMk cId="2768681234" sldId="266"/>
        </pc:sldMkLst>
        <pc:spChg chg="mod">
          <ac:chgData name="Guest User" userId="S::urn:spo:anon#4663e948415299c0285c956c65579e6fb8bd0f491497a3c854afe3841ecc0ace::" providerId="AD" clId="Web-{E76B4CBF-8B04-F94B-EF48-6012DE0F3168}" dt="2020-01-28T19:39:57.564" v="415" actId="1076"/>
          <ac:spMkLst>
            <pc:docMk/>
            <pc:sldMk cId="2768681234" sldId="266"/>
            <ac:spMk id="2" creationId="{6C00BDF8-9F6D-44B7-8C2B-4CD508C343A2}"/>
          </ac:spMkLst>
        </pc:spChg>
      </pc:sldChg>
    </pc:docChg>
  </pc:docChgLst>
  <pc:docChgLst>
    <pc:chgData name="James Curtis" userId="S::jcurtis12@knights.ucf.edu::d937df42-a4ac-490b-84d3-f029d4387a3f" providerId="AD" clId="Web-{6BCBF8E2-DC46-4E08-5850-05980B13136B}"/>
    <pc:docChg chg="delSld">
      <pc:chgData name="James Curtis" userId="S::jcurtis12@knights.ucf.edu::d937df42-a4ac-490b-84d3-f029d4387a3f" providerId="AD" clId="Web-{6BCBF8E2-DC46-4E08-5850-05980B13136B}" dt="2020-04-13T16:12:52.229" v="0"/>
      <pc:docMkLst>
        <pc:docMk/>
      </pc:docMkLst>
      <pc:sldChg chg="del">
        <pc:chgData name="James Curtis" userId="S::jcurtis12@knights.ucf.edu::d937df42-a4ac-490b-84d3-f029d4387a3f" providerId="AD" clId="Web-{6BCBF8E2-DC46-4E08-5850-05980B13136B}" dt="2020-04-13T16:12:52.229" v="0"/>
        <pc:sldMkLst>
          <pc:docMk/>
          <pc:sldMk cId="2140305073" sldId="270"/>
        </pc:sldMkLst>
      </pc:sldChg>
    </pc:docChg>
  </pc:docChgLst>
  <pc:docChgLst>
    <pc:chgData name="James Curtis" userId="S::jcurtis12@knights.ucf.edu::d937df42-a4ac-490b-84d3-f029d4387a3f" providerId="AD" clId="Web-{DE44B597-5627-932F-A84A-BAA133A6B192}"/>
    <pc:docChg chg="modSld">
      <pc:chgData name="James Curtis" userId="S::jcurtis12@knights.ucf.edu::d937df42-a4ac-490b-84d3-f029d4387a3f" providerId="AD" clId="Web-{DE44B597-5627-932F-A84A-BAA133A6B192}" dt="2020-04-11T19:27:26.053" v="97"/>
      <pc:docMkLst>
        <pc:docMk/>
      </pc:docMkLst>
      <pc:sldChg chg="modSp">
        <pc:chgData name="James Curtis" userId="S::jcurtis12@knights.ucf.edu::d937df42-a4ac-490b-84d3-f029d4387a3f" providerId="AD" clId="Web-{DE44B597-5627-932F-A84A-BAA133A6B192}" dt="2020-04-11T19:27:26.053" v="97"/>
        <pc:sldMkLst>
          <pc:docMk/>
          <pc:sldMk cId="2756706884" sldId="268"/>
        </pc:sldMkLst>
        <pc:graphicFrameChg chg="mod modGraphic">
          <ac:chgData name="James Curtis" userId="S::jcurtis12@knights.ucf.edu::d937df42-a4ac-490b-84d3-f029d4387a3f" providerId="AD" clId="Web-{DE44B597-5627-932F-A84A-BAA133A6B192}" dt="2020-04-11T19:27:26.053" v="97"/>
          <ac:graphicFrameMkLst>
            <pc:docMk/>
            <pc:sldMk cId="2756706884" sldId="268"/>
            <ac:graphicFrameMk id="4" creationId="{F0CA5248-A2DD-4C28-A64F-E2D7FBE2547B}"/>
          </ac:graphicFrameMkLst>
        </pc:graphicFrameChg>
      </pc:sldChg>
      <pc:sldChg chg="modSp">
        <pc:chgData name="James Curtis" userId="S::jcurtis12@knights.ucf.edu::d937df42-a4ac-490b-84d3-f029d4387a3f" providerId="AD" clId="Web-{DE44B597-5627-932F-A84A-BAA133A6B192}" dt="2020-04-11T19:18:15.704" v="74" actId="20577"/>
        <pc:sldMkLst>
          <pc:docMk/>
          <pc:sldMk cId="2599492913" sldId="299"/>
        </pc:sldMkLst>
        <pc:spChg chg="mod">
          <ac:chgData name="James Curtis" userId="S::jcurtis12@knights.ucf.edu::d937df42-a4ac-490b-84d3-f029d4387a3f" providerId="AD" clId="Web-{DE44B597-5627-932F-A84A-BAA133A6B192}" dt="2020-04-11T19:17:31.736" v="44" actId="20577"/>
          <ac:spMkLst>
            <pc:docMk/>
            <pc:sldMk cId="2599492913" sldId="299"/>
            <ac:spMk id="4" creationId="{C9A37E71-3837-4E5D-AC28-1607E785D8E9}"/>
          </ac:spMkLst>
        </pc:spChg>
        <pc:spChg chg="mod">
          <ac:chgData name="James Curtis" userId="S::jcurtis12@knights.ucf.edu::d937df42-a4ac-490b-84d3-f029d4387a3f" providerId="AD" clId="Web-{DE44B597-5627-932F-A84A-BAA133A6B192}" dt="2020-04-11T19:18:15.704" v="74" actId="20577"/>
          <ac:spMkLst>
            <pc:docMk/>
            <pc:sldMk cId="2599492913" sldId="299"/>
            <ac:spMk id="6" creationId="{60E18607-D801-46B1-98C1-01347D5510F1}"/>
          </ac:spMkLst>
        </pc:spChg>
      </pc:sldChg>
    </pc:docChg>
  </pc:docChgLst>
  <pc:docChgLst>
    <pc:chgData name="Guest User" userId="S::urn:spo:anon#4663e948415299c0285c956c65579e6fb8bd0f491497a3c854afe3841ecc0ace::" providerId="AD" clId="Web-{E3E2B3B6-04A2-992A-1699-325DE4F00C0D}"/>
    <pc:docChg chg="modSld">
      <pc:chgData name="Guest User" userId="S::urn:spo:anon#4663e948415299c0285c956c65579e6fb8bd0f491497a3c854afe3841ecc0ace::" providerId="AD" clId="Web-{E3E2B3B6-04A2-992A-1699-325DE4F00C0D}" dt="2020-02-13T12:59:12.161" v="561" actId="1076"/>
      <pc:docMkLst>
        <pc:docMk/>
      </pc:docMkLst>
      <pc:sldChg chg="addSp delSp modSp">
        <pc:chgData name="Guest User" userId="S::urn:spo:anon#4663e948415299c0285c956c65579e6fb8bd0f491497a3c854afe3841ecc0ace::" providerId="AD" clId="Web-{E3E2B3B6-04A2-992A-1699-325DE4F00C0D}" dt="2020-02-13T12:59:12.161" v="561" actId="1076"/>
        <pc:sldMkLst>
          <pc:docMk/>
          <pc:sldMk cId="2921391234" sldId="312"/>
        </pc:sldMkLst>
        <pc:spChg chg="mod">
          <ac:chgData name="Guest User" userId="S::urn:spo:anon#4663e948415299c0285c956c65579e6fb8bd0f491497a3c854afe3841ecc0ace::" providerId="AD" clId="Web-{E3E2B3B6-04A2-992A-1699-325DE4F00C0D}" dt="2020-02-13T12:58:44.473" v="556" actId="20577"/>
          <ac:spMkLst>
            <pc:docMk/>
            <pc:sldMk cId="2921391234" sldId="312"/>
            <ac:spMk id="3" creationId="{6D88AB27-4DAE-46D1-87B5-0AC6573EA10D}"/>
          </ac:spMkLst>
        </pc:spChg>
        <pc:picChg chg="add mod">
          <ac:chgData name="Guest User" userId="S::urn:spo:anon#4663e948415299c0285c956c65579e6fb8bd0f491497a3c854afe3841ecc0ace::" providerId="AD" clId="Web-{E3E2B3B6-04A2-992A-1699-325DE4F00C0D}" dt="2020-02-13T12:59:12.161" v="561" actId="1076"/>
          <ac:picMkLst>
            <pc:docMk/>
            <pc:sldMk cId="2921391234" sldId="312"/>
            <ac:picMk id="4" creationId="{C1145561-6793-4F8F-B491-0D5F2C2A58A4}"/>
          </ac:picMkLst>
        </pc:picChg>
        <pc:picChg chg="del">
          <ac:chgData name="Guest User" userId="S::urn:spo:anon#4663e948415299c0285c956c65579e6fb8bd0f491497a3c854afe3841ecc0ace::" providerId="AD" clId="Web-{E3E2B3B6-04A2-992A-1699-325DE4F00C0D}" dt="2020-02-13T12:34:17.044" v="59"/>
          <ac:picMkLst>
            <pc:docMk/>
            <pc:sldMk cId="2921391234" sldId="312"/>
            <ac:picMk id="5" creationId="{BECA850D-184D-49FC-90BD-4C1157B30327}"/>
          </ac:picMkLst>
        </pc:picChg>
      </pc:sldChg>
    </pc:docChg>
  </pc:docChgLst>
  <pc:docChgLst>
    <pc:chgData name="Guest User" userId="S::urn:spo:anon#4663e948415299c0285c956c65579e6fb8bd0f491497a3c854afe3841ecc0ace::" providerId="AD" clId="Web-{2D56AE54-C1E1-80C5-759A-771D4FAC8B4D}"/>
    <pc:docChg chg="modSld">
      <pc:chgData name="Guest User" userId="S::urn:spo:anon#4663e948415299c0285c956c65579e6fb8bd0f491497a3c854afe3841ecc0ace::" providerId="AD" clId="Web-{2D56AE54-C1E1-80C5-759A-771D4FAC8B4D}" dt="2020-02-13T04:48:31.326" v="669" actId="20577"/>
      <pc:docMkLst>
        <pc:docMk/>
      </pc:docMkLst>
      <pc:sldChg chg="modSp">
        <pc:chgData name="Guest User" userId="S::urn:spo:anon#4663e948415299c0285c956c65579e6fb8bd0f491497a3c854afe3841ecc0ace::" providerId="AD" clId="Web-{2D56AE54-C1E1-80C5-759A-771D4FAC8B4D}" dt="2020-02-13T03:19:40.795" v="341" actId="20577"/>
        <pc:sldMkLst>
          <pc:docMk/>
          <pc:sldMk cId="204517633" sldId="257"/>
        </pc:sldMkLst>
        <pc:graphicFrameChg chg="modGraphic">
          <ac:chgData name="Guest User" userId="S::urn:spo:anon#4663e948415299c0285c956c65579e6fb8bd0f491497a3c854afe3841ecc0ace::" providerId="AD" clId="Web-{2D56AE54-C1E1-80C5-759A-771D4FAC8B4D}" dt="2020-02-13T03:19:40.795" v="341" actId="20577"/>
          <ac:graphicFrameMkLst>
            <pc:docMk/>
            <pc:sldMk cId="204517633" sldId="257"/>
            <ac:graphicFrameMk id="216" creationId="{61B298D3-46DE-4005-B6B7-0DC06895354F}"/>
          </ac:graphicFrameMkLst>
        </pc:graphicFrameChg>
      </pc:sldChg>
      <pc:sldChg chg="modSp">
        <pc:chgData name="Guest User" userId="S::urn:spo:anon#4663e948415299c0285c956c65579e6fb8bd0f491497a3c854afe3841ecc0ace::" providerId="AD" clId="Web-{2D56AE54-C1E1-80C5-759A-771D4FAC8B4D}" dt="2020-02-13T03:11:52.325" v="278" actId="20577"/>
        <pc:sldMkLst>
          <pc:docMk/>
          <pc:sldMk cId="4273153034" sldId="258"/>
        </pc:sldMkLst>
        <pc:graphicFrameChg chg="mod modGraphic">
          <ac:chgData name="Guest User" userId="S::urn:spo:anon#4663e948415299c0285c956c65579e6fb8bd0f491497a3c854afe3841ecc0ace::" providerId="AD" clId="Web-{2D56AE54-C1E1-80C5-759A-771D4FAC8B4D}" dt="2020-02-13T03:11:52.325" v="278" actId="20577"/>
          <ac:graphicFrameMkLst>
            <pc:docMk/>
            <pc:sldMk cId="4273153034" sldId="258"/>
            <ac:graphicFrameMk id="11" creationId="{B5F2321B-32D8-419A-85BF-DB507592AC1C}"/>
          </ac:graphicFrameMkLst>
        </pc:graphicFrameChg>
      </pc:sldChg>
      <pc:sldChg chg="modSp">
        <pc:chgData name="Guest User" userId="S::urn:spo:anon#4663e948415299c0285c956c65579e6fb8bd0f491497a3c854afe3841ecc0ace::" providerId="AD" clId="Web-{2D56AE54-C1E1-80C5-759A-771D4FAC8B4D}" dt="2020-02-13T04:35:53.277" v="598"/>
        <pc:sldMkLst>
          <pc:docMk/>
          <pc:sldMk cId="2756706884" sldId="268"/>
        </pc:sldMkLst>
        <pc:graphicFrameChg chg="mod modGraphic">
          <ac:chgData name="Guest User" userId="S::urn:spo:anon#4663e948415299c0285c956c65579e6fb8bd0f491497a3c854afe3841ecc0ace::" providerId="AD" clId="Web-{2D56AE54-C1E1-80C5-759A-771D4FAC8B4D}" dt="2020-02-13T04:35:53.277" v="598"/>
          <ac:graphicFrameMkLst>
            <pc:docMk/>
            <pc:sldMk cId="2756706884" sldId="268"/>
            <ac:graphicFrameMk id="4" creationId="{F0CA5248-A2DD-4C28-A64F-E2D7FBE2547B}"/>
          </ac:graphicFrameMkLst>
        </pc:graphicFrameChg>
      </pc:sldChg>
      <pc:sldChg chg="modSp">
        <pc:chgData name="Guest User" userId="S::urn:spo:anon#4663e948415299c0285c956c65579e6fb8bd0f491497a3c854afe3841ecc0ace::" providerId="AD" clId="Web-{2D56AE54-C1E1-80C5-759A-771D4FAC8B4D}" dt="2020-02-13T02:38:41.367" v="1"/>
        <pc:sldMkLst>
          <pc:docMk/>
          <pc:sldMk cId="3565486344" sldId="271"/>
        </pc:sldMkLst>
        <pc:graphicFrameChg chg="modGraphic">
          <ac:chgData name="Guest User" userId="S::urn:spo:anon#4663e948415299c0285c956c65579e6fb8bd0f491497a3c854afe3841ecc0ace::" providerId="AD" clId="Web-{2D56AE54-C1E1-80C5-759A-771D4FAC8B4D}" dt="2020-02-13T02:38:41.367" v="1"/>
          <ac:graphicFrameMkLst>
            <pc:docMk/>
            <pc:sldMk cId="3565486344" sldId="271"/>
            <ac:graphicFrameMk id="4" creationId="{56F7A085-FD0B-4BF6-80FC-4AD0EE50DD29}"/>
          </ac:graphicFrameMkLst>
        </pc:graphicFrameChg>
      </pc:sldChg>
      <pc:sldChg chg="modSp">
        <pc:chgData name="Guest User" userId="S::urn:spo:anon#4663e948415299c0285c956c65579e6fb8bd0f491497a3c854afe3841ecc0ace::" providerId="AD" clId="Web-{2D56AE54-C1E1-80C5-759A-771D4FAC8B4D}" dt="2020-02-13T04:48:31.326" v="668" actId="20577"/>
        <pc:sldMkLst>
          <pc:docMk/>
          <pc:sldMk cId="3599472289" sldId="300"/>
        </pc:sldMkLst>
        <pc:spChg chg="mod">
          <ac:chgData name="Guest User" userId="S::urn:spo:anon#4663e948415299c0285c956c65579e6fb8bd0f491497a3c854afe3841ecc0ace::" providerId="AD" clId="Web-{2D56AE54-C1E1-80C5-759A-771D4FAC8B4D}" dt="2020-02-13T02:47:35.181" v="112" actId="20577"/>
          <ac:spMkLst>
            <pc:docMk/>
            <pc:sldMk cId="3599472289" sldId="300"/>
            <ac:spMk id="2" creationId="{4F8AF52B-92DD-4532-8C0C-3AE617F15E0B}"/>
          </ac:spMkLst>
        </pc:spChg>
        <pc:spChg chg="mod">
          <ac:chgData name="Guest User" userId="S::urn:spo:anon#4663e948415299c0285c956c65579e6fb8bd0f491497a3c854afe3841ecc0ace::" providerId="AD" clId="Web-{2D56AE54-C1E1-80C5-759A-771D4FAC8B4D}" dt="2020-02-13T04:48:31.326" v="668" actId="20577"/>
          <ac:spMkLst>
            <pc:docMk/>
            <pc:sldMk cId="3599472289" sldId="300"/>
            <ac:spMk id="6" creationId="{60E18607-D801-46B1-98C1-01347D5510F1}"/>
          </ac:spMkLst>
        </pc:spChg>
      </pc:sldChg>
      <pc:sldChg chg="modSp">
        <pc:chgData name="Guest User" userId="S::urn:spo:anon#4663e948415299c0285c956c65579e6fb8bd0f491497a3c854afe3841ecc0ace::" providerId="AD" clId="Web-{2D56AE54-C1E1-80C5-759A-771D4FAC8B4D}" dt="2020-02-13T04:47:15.013" v="609" actId="20577"/>
        <pc:sldMkLst>
          <pc:docMk/>
          <pc:sldMk cId="4283905353" sldId="302"/>
        </pc:sldMkLst>
        <pc:spChg chg="mod">
          <ac:chgData name="Guest User" userId="S::urn:spo:anon#4663e948415299c0285c956c65579e6fb8bd0f491497a3c854afe3841ecc0ace::" providerId="AD" clId="Web-{2D56AE54-C1E1-80C5-759A-771D4FAC8B4D}" dt="2020-02-13T04:47:15.013" v="609" actId="20577"/>
          <ac:spMkLst>
            <pc:docMk/>
            <pc:sldMk cId="4283905353" sldId="302"/>
            <ac:spMk id="6" creationId="{60E18607-D801-46B1-98C1-01347D5510F1}"/>
          </ac:spMkLst>
        </pc:spChg>
      </pc:sldChg>
      <pc:sldChg chg="modSp">
        <pc:chgData name="Guest User" userId="S::urn:spo:anon#4663e948415299c0285c956c65579e6fb8bd0f491497a3c854afe3841ecc0ace::" providerId="AD" clId="Web-{2D56AE54-C1E1-80C5-759A-771D4FAC8B4D}" dt="2020-02-13T03:03:51.433" v="183" actId="20577"/>
        <pc:sldMkLst>
          <pc:docMk/>
          <pc:sldMk cId="3748413893" sldId="304"/>
        </pc:sldMkLst>
        <pc:spChg chg="mod">
          <ac:chgData name="Guest User" userId="S::urn:spo:anon#4663e948415299c0285c956c65579e6fb8bd0f491497a3c854afe3841ecc0ace::" providerId="AD" clId="Web-{2D56AE54-C1E1-80C5-759A-771D4FAC8B4D}" dt="2020-02-13T03:03:51.433" v="183" actId="20577"/>
          <ac:spMkLst>
            <pc:docMk/>
            <pc:sldMk cId="3748413893" sldId="304"/>
            <ac:spMk id="7" creationId="{7CFC7E0B-E94D-4FCE-A978-F53C29C290E7}"/>
          </ac:spMkLst>
        </pc:spChg>
      </pc:sldChg>
      <pc:sldChg chg="modSp">
        <pc:chgData name="Guest User" userId="S::urn:spo:anon#4663e948415299c0285c956c65579e6fb8bd0f491497a3c854afe3841ecc0ace::" providerId="AD" clId="Web-{2D56AE54-C1E1-80C5-759A-771D4FAC8B4D}" dt="2020-02-13T02:45:57.634" v="99" actId="1076"/>
        <pc:sldMkLst>
          <pc:docMk/>
          <pc:sldMk cId="2278814623" sldId="307"/>
        </pc:sldMkLst>
        <pc:picChg chg="mod">
          <ac:chgData name="Guest User" userId="S::urn:spo:anon#4663e948415299c0285c956c65579e6fb8bd0f491497a3c854afe3841ecc0ace::" providerId="AD" clId="Web-{2D56AE54-C1E1-80C5-759A-771D4FAC8B4D}" dt="2020-02-13T02:45:57.634" v="99" actId="1076"/>
          <ac:picMkLst>
            <pc:docMk/>
            <pc:sldMk cId="2278814623" sldId="307"/>
            <ac:picMk id="10" creationId="{53153AEB-A1BB-4C3B-A621-C271D422568A}"/>
          </ac:picMkLst>
        </pc:picChg>
      </pc:sldChg>
      <pc:sldChg chg="addSp delSp modSp">
        <pc:chgData name="Guest User" userId="S::urn:spo:anon#4663e948415299c0285c956c65579e6fb8bd0f491497a3c854afe3841ecc0ace::" providerId="AD" clId="Web-{2D56AE54-C1E1-80C5-759A-771D4FAC8B4D}" dt="2020-02-13T03:42:14.126" v="590" actId="1076"/>
        <pc:sldMkLst>
          <pc:docMk/>
          <pc:sldMk cId="3774424295" sldId="308"/>
        </pc:sldMkLst>
        <pc:spChg chg="add del mod">
          <ac:chgData name="Guest User" userId="S::urn:spo:anon#4663e948415299c0285c956c65579e6fb8bd0f491497a3c854afe3841ecc0ace::" providerId="AD" clId="Web-{2D56AE54-C1E1-80C5-759A-771D4FAC8B4D}" dt="2020-02-13T03:31:08.531" v="400"/>
          <ac:spMkLst>
            <pc:docMk/>
            <pc:sldMk cId="3774424295" sldId="308"/>
            <ac:spMk id="3" creationId="{A7D82524-46BE-4174-BD5B-F4281FE0CD1B}"/>
          </ac:spMkLst>
        </pc:spChg>
        <pc:spChg chg="mod">
          <ac:chgData name="Guest User" userId="S::urn:spo:anon#4663e948415299c0285c956c65579e6fb8bd0f491497a3c854afe3841ecc0ace::" providerId="AD" clId="Web-{2D56AE54-C1E1-80C5-759A-771D4FAC8B4D}" dt="2020-02-13T03:34:33.391" v="512" actId="1076"/>
          <ac:spMkLst>
            <pc:docMk/>
            <pc:sldMk cId="3774424295" sldId="308"/>
            <ac:spMk id="6" creationId="{9698CFE6-6217-4400-A4A1-D9D67171C0D4}"/>
          </ac:spMkLst>
        </pc:spChg>
        <pc:spChg chg="mod">
          <ac:chgData name="Guest User" userId="S::urn:spo:anon#4663e948415299c0285c956c65579e6fb8bd0f491497a3c854afe3841ecc0ace::" providerId="AD" clId="Web-{2D56AE54-C1E1-80C5-759A-771D4FAC8B4D}" dt="2020-02-13T03:42:14.126" v="590" actId="1076"/>
          <ac:spMkLst>
            <pc:docMk/>
            <pc:sldMk cId="3774424295" sldId="308"/>
            <ac:spMk id="7" creationId="{83BDA5FE-F71D-47F2-A0AC-D161DC37DEA4}"/>
          </ac:spMkLst>
        </pc:spChg>
        <pc:spChg chg="mod">
          <ac:chgData name="Guest User" userId="S::urn:spo:anon#4663e948415299c0285c956c65579e6fb8bd0f491497a3c854afe3841ecc0ace::" providerId="AD" clId="Web-{2D56AE54-C1E1-80C5-759A-771D4FAC8B4D}" dt="2020-02-13T03:41:14.626" v="571" actId="1076"/>
          <ac:spMkLst>
            <pc:docMk/>
            <pc:sldMk cId="3774424295" sldId="308"/>
            <ac:spMk id="8" creationId="{F4BC2376-2C26-45ED-9E6C-F36C1C17E86B}"/>
          </ac:spMkLst>
        </pc:spChg>
        <pc:spChg chg="mod">
          <ac:chgData name="Guest User" userId="S::urn:spo:anon#4663e948415299c0285c956c65579e6fb8bd0f491497a3c854afe3841ecc0ace::" providerId="AD" clId="Web-{2D56AE54-C1E1-80C5-759A-771D4FAC8B4D}" dt="2020-02-13T03:34:53.157" v="514" actId="1076"/>
          <ac:spMkLst>
            <pc:docMk/>
            <pc:sldMk cId="3774424295" sldId="308"/>
            <ac:spMk id="9" creationId="{EC44FD53-9FFC-4896-9953-E0426FF1FEFB}"/>
          </ac:spMkLst>
        </pc:spChg>
        <pc:graphicFrameChg chg="mod modGraphic">
          <ac:chgData name="Guest User" userId="S::urn:spo:anon#4663e948415299c0285c956c65579e6fb8bd0f491497a3c854afe3841ecc0ace::" providerId="AD" clId="Web-{2D56AE54-C1E1-80C5-759A-771D4FAC8B4D}" dt="2020-02-13T03:41:58.908" v="589"/>
          <ac:graphicFrameMkLst>
            <pc:docMk/>
            <pc:sldMk cId="3774424295" sldId="308"/>
            <ac:graphicFrameMk id="4" creationId="{189F8DD2-A3D7-407C-8F06-A153B05B55BC}"/>
          </ac:graphicFrameMkLst>
        </pc:graphicFrameChg>
      </pc:sldChg>
      <pc:sldChg chg="modSp">
        <pc:chgData name="Guest User" userId="S::urn:spo:anon#4663e948415299c0285c956c65579e6fb8bd0f491497a3c854afe3841ecc0ace::" providerId="AD" clId="Web-{2D56AE54-C1E1-80C5-759A-771D4FAC8B4D}" dt="2020-02-13T02:53:23.057" v="131" actId="20577"/>
        <pc:sldMkLst>
          <pc:docMk/>
          <pc:sldMk cId="2921391234" sldId="312"/>
        </pc:sldMkLst>
        <pc:spChg chg="mod">
          <ac:chgData name="Guest User" userId="S::urn:spo:anon#4663e948415299c0285c956c65579e6fb8bd0f491497a3c854afe3841ecc0ace::" providerId="AD" clId="Web-{2D56AE54-C1E1-80C5-759A-771D4FAC8B4D}" dt="2020-02-13T02:53:23.057" v="131" actId="20577"/>
          <ac:spMkLst>
            <pc:docMk/>
            <pc:sldMk cId="2921391234" sldId="312"/>
            <ac:spMk id="3" creationId="{6D88AB27-4DAE-46D1-87B5-0AC6573EA10D}"/>
          </ac:spMkLst>
        </pc:spChg>
      </pc:sldChg>
    </pc:docChg>
  </pc:docChgLst>
  <pc:docChgLst>
    <pc:chgData name="James Curtis" userId="S::jcurtis12@knights.ucf.edu::d937df42-a4ac-490b-84d3-f029d4387a3f" providerId="AD" clId="Web-{A6474634-CD1C-794D-E151-ECC38E61EA55}"/>
    <pc:docChg chg="modSld">
      <pc:chgData name="James Curtis" userId="S::jcurtis12@knights.ucf.edu::d937df42-a4ac-490b-84d3-f029d4387a3f" providerId="AD" clId="Web-{A6474634-CD1C-794D-E151-ECC38E61EA55}" dt="2020-03-26T19:52:40.410" v="13"/>
      <pc:docMkLst>
        <pc:docMk/>
      </pc:docMkLst>
      <pc:sldChg chg="addSp modSp">
        <pc:chgData name="James Curtis" userId="S::jcurtis12@knights.ucf.edu::d937df42-a4ac-490b-84d3-f029d4387a3f" providerId="AD" clId="Web-{A6474634-CD1C-794D-E151-ECC38E61EA55}" dt="2020-03-26T19:52:40.410" v="13"/>
        <pc:sldMkLst>
          <pc:docMk/>
          <pc:sldMk cId="1166076765" sldId="294"/>
        </pc:sldMkLst>
        <pc:spChg chg="add mod">
          <ac:chgData name="James Curtis" userId="S::jcurtis12@knights.ucf.edu::d937df42-a4ac-490b-84d3-f029d4387a3f" providerId="AD" clId="Web-{A6474634-CD1C-794D-E151-ECC38E61EA55}" dt="2020-03-26T19:50:41.318" v="2"/>
          <ac:spMkLst>
            <pc:docMk/>
            <pc:sldMk cId="1166076765" sldId="294"/>
            <ac:spMk id="8" creationId="{3D8E09B5-9C21-4655-96EC-113CC2B40130}"/>
          </ac:spMkLst>
        </pc:spChg>
        <pc:graphicFrameChg chg="add mod modGraphic">
          <ac:chgData name="James Curtis" userId="S::jcurtis12@knights.ucf.edu::d937df42-a4ac-490b-84d3-f029d4387a3f" providerId="AD" clId="Web-{A6474634-CD1C-794D-E151-ECC38E61EA55}" dt="2020-03-26T19:52:40.410" v="13"/>
          <ac:graphicFrameMkLst>
            <pc:docMk/>
            <pc:sldMk cId="1166076765" sldId="294"/>
            <ac:graphicFrameMk id="6" creationId="{C7C3C1AA-89AF-46D4-BC14-8FEE38BBB4F4}"/>
          </ac:graphicFrameMkLst>
        </pc:graphicFrameChg>
      </pc:sldChg>
    </pc:docChg>
  </pc:docChgLst>
  <pc:docChgLst>
    <pc:chgData name="Guest User" userId="S::urn:spo:anon#4663e948415299c0285c956c65579e6fb8bd0f491497a3c854afe3841ecc0ace::" providerId="AD" clId="Web-{7D420E0D-0621-B243-E55B-96C09F489121}"/>
    <pc:docChg chg="addSld modSld sldOrd">
      <pc:chgData name="Guest User" userId="S::urn:spo:anon#4663e948415299c0285c956c65579e6fb8bd0f491497a3c854afe3841ecc0ace::" providerId="AD" clId="Web-{7D420E0D-0621-B243-E55B-96C09F489121}" dt="2020-01-30T23:50:16.626" v="580" actId="20577"/>
      <pc:docMkLst>
        <pc:docMk/>
      </pc:docMkLst>
      <pc:sldChg chg="ord">
        <pc:chgData name="Guest User" userId="S::urn:spo:anon#4663e948415299c0285c956c65579e6fb8bd0f491497a3c854afe3841ecc0ace::" providerId="AD" clId="Web-{7D420E0D-0621-B243-E55B-96C09F489121}" dt="2020-01-30T19:58:59.611" v="504"/>
        <pc:sldMkLst>
          <pc:docMk/>
          <pc:sldMk cId="2832104862" sldId="259"/>
        </pc:sldMkLst>
      </pc:sldChg>
      <pc:sldChg chg="ord">
        <pc:chgData name="Guest User" userId="S::urn:spo:anon#4663e948415299c0285c956c65579e6fb8bd0f491497a3c854afe3841ecc0ace::" providerId="AD" clId="Web-{7D420E0D-0621-B243-E55B-96C09F489121}" dt="2020-01-30T20:00:04.720" v="505"/>
        <pc:sldMkLst>
          <pc:docMk/>
          <pc:sldMk cId="1084759048" sldId="261"/>
        </pc:sldMkLst>
      </pc:sldChg>
      <pc:sldChg chg="addSp modSp ord">
        <pc:chgData name="Guest User" userId="S::urn:spo:anon#4663e948415299c0285c956c65579e6fb8bd0f491497a3c854afe3841ecc0ace::" providerId="AD" clId="Web-{7D420E0D-0621-B243-E55B-96C09F489121}" dt="2020-01-30T19:03:17.324" v="40" actId="20577"/>
        <pc:sldMkLst>
          <pc:docMk/>
          <pc:sldMk cId="688632151" sldId="262"/>
        </pc:sldMkLst>
        <pc:spChg chg="add mod">
          <ac:chgData name="Guest User" userId="S::urn:spo:anon#4663e948415299c0285c956c65579e6fb8bd0f491497a3c854afe3841ecc0ace::" providerId="AD" clId="Web-{7D420E0D-0621-B243-E55B-96C09F489121}" dt="2020-01-30T19:03:17.324" v="40" actId="20577"/>
          <ac:spMkLst>
            <pc:docMk/>
            <pc:sldMk cId="688632151" sldId="262"/>
            <ac:spMk id="4" creationId="{7C435DCA-8E39-47B0-BADF-6B46F70FF023}"/>
          </ac:spMkLst>
        </pc:spChg>
        <pc:graphicFrameChg chg="mod modGraphic">
          <ac:chgData name="Guest User" userId="S::urn:spo:anon#4663e948415299c0285c956c65579e6fb8bd0f491497a3c854afe3841ecc0ace::" providerId="AD" clId="Web-{7D420E0D-0621-B243-E55B-96C09F489121}" dt="2020-01-30T19:02:00.527" v="25" actId="1076"/>
          <ac:graphicFrameMkLst>
            <pc:docMk/>
            <pc:sldMk cId="688632151" sldId="262"/>
            <ac:graphicFrameMk id="7" creationId="{7D178E49-7C00-4902-86DF-E6A791694991}"/>
          </ac:graphicFrameMkLst>
        </pc:graphicFrameChg>
      </pc:sldChg>
      <pc:sldChg chg="ord">
        <pc:chgData name="Guest User" userId="S::urn:spo:anon#4663e948415299c0285c956c65579e6fb8bd0f491497a3c854afe3841ecc0ace::" providerId="AD" clId="Web-{7D420E0D-0621-B243-E55B-96C09F489121}" dt="2020-01-30T19:08:59.543" v="46"/>
        <pc:sldMkLst>
          <pc:docMk/>
          <pc:sldMk cId="2768681234" sldId="266"/>
        </pc:sldMkLst>
      </pc:sldChg>
      <pc:sldChg chg="modSp">
        <pc:chgData name="Guest User" userId="S::urn:spo:anon#4663e948415299c0285c956c65579e6fb8bd0f491497a3c854afe3841ecc0ace::" providerId="AD" clId="Web-{7D420E0D-0621-B243-E55B-96C09F489121}" dt="2020-01-30T23:49:18.594" v="574" actId="20577"/>
        <pc:sldMkLst>
          <pc:docMk/>
          <pc:sldMk cId="2140305073" sldId="270"/>
        </pc:sldMkLst>
        <pc:spChg chg="mod">
          <ac:chgData name="Guest User" userId="S::urn:spo:anon#4663e948415299c0285c956c65579e6fb8bd0f491497a3c854afe3841ecc0ace::" providerId="AD" clId="Web-{7D420E0D-0621-B243-E55B-96C09F489121}" dt="2020-01-30T23:49:18.594" v="574" actId="20577"/>
          <ac:spMkLst>
            <pc:docMk/>
            <pc:sldMk cId="2140305073" sldId="270"/>
            <ac:spMk id="3" creationId="{8455D1D9-CE62-4B6D-BD5B-88BC5E354A71}"/>
          </ac:spMkLst>
        </pc:spChg>
      </pc:sldChg>
      <pc:sldChg chg="addSp delSp modSp mod setBg">
        <pc:chgData name="Guest User" userId="S::urn:spo:anon#4663e948415299c0285c956c65579e6fb8bd0f491497a3c854afe3841ecc0ace::" providerId="AD" clId="Web-{7D420E0D-0621-B243-E55B-96C09F489121}" dt="2020-01-30T19:50:56.751" v="478" actId="14100"/>
        <pc:sldMkLst>
          <pc:docMk/>
          <pc:sldMk cId="768558077" sldId="274"/>
        </pc:sldMkLst>
        <pc:spChg chg="mod">
          <ac:chgData name="Guest User" userId="S::urn:spo:anon#4663e948415299c0285c956c65579e6fb8bd0f491497a3c854afe3841ecc0ace::" providerId="AD" clId="Web-{7D420E0D-0621-B243-E55B-96C09F489121}" dt="2020-01-30T19:50:56.751" v="478" actId="14100"/>
          <ac:spMkLst>
            <pc:docMk/>
            <pc:sldMk cId="768558077" sldId="274"/>
            <ac:spMk id="2" creationId="{233B3805-D531-4CCF-A171-45730D81E6AB}"/>
          </ac:spMkLst>
        </pc:spChg>
        <pc:spChg chg="del">
          <ac:chgData name="Guest User" userId="S::urn:spo:anon#4663e948415299c0285c956c65579e6fb8bd0f491497a3c854afe3841ecc0ace::" providerId="AD" clId="Web-{7D420E0D-0621-B243-E55B-96C09F489121}" dt="2020-01-30T19:42:29.516" v="245"/>
          <ac:spMkLst>
            <pc:docMk/>
            <pc:sldMk cId="768558077" sldId="274"/>
            <ac:spMk id="3" creationId="{A945D0BB-C18A-4704-B2F9-D365F9903B3E}"/>
          </ac:spMkLst>
        </pc:spChg>
        <pc:spChg chg="add mod">
          <ac:chgData name="Guest User" userId="S::urn:spo:anon#4663e948415299c0285c956c65579e6fb8bd0f491497a3c854afe3841ecc0ace::" providerId="AD" clId="Web-{7D420E0D-0621-B243-E55B-96C09F489121}" dt="2020-01-30T19:50:31.813" v="470" actId="20577"/>
          <ac:spMkLst>
            <pc:docMk/>
            <pc:sldMk cId="768558077" sldId="274"/>
            <ac:spMk id="8" creationId="{4ACD98A4-3D40-4427-A7AC-AD4498D54C11}"/>
          </ac:spMkLst>
        </pc:spChg>
        <pc:spChg chg="add">
          <ac:chgData name="Guest User" userId="S::urn:spo:anon#4663e948415299c0285c956c65579e6fb8bd0f491497a3c854afe3841ecc0ace::" providerId="AD" clId="Web-{7D420E0D-0621-B243-E55B-96C09F489121}" dt="2020-01-30T19:42:52.969" v="247"/>
          <ac:spMkLst>
            <pc:docMk/>
            <pc:sldMk cId="768558077" sldId="274"/>
            <ac:spMk id="11" creationId="{3F4C104D-5F30-4811-9376-566B26E4719A}"/>
          </ac:spMkLst>
        </pc:spChg>
        <pc:spChg chg="add">
          <ac:chgData name="Guest User" userId="S::urn:spo:anon#4663e948415299c0285c956c65579e6fb8bd0f491497a3c854afe3841ecc0ace::" providerId="AD" clId="Web-{7D420E0D-0621-B243-E55B-96C09F489121}" dt="2020-01-30T19:42:52.969" v="247"/>
          <ac:spMkLst>
            <pc:docMk/>
            <pc:sldMk cId="768558077" sldId="274"/>
            <ac:spMk id="13" creationId="{0815E34B-5D02-4E01-A936-E8E1C0AB6F12}"/>
          </ac:spMkLst>
        </pc:spChg>
        <pc:spChg chg="add">
          <ac:chgData name="Guest User" userId="S::urn:spo:anon#4663e948415299c0285c956c65579e6fb8bd0f491497a3c854afe3841ecc0ace::" providerId="AD" clId="Web-{7D420E0D-0621-B243-E55B-96C09F489121}" dt="2020-01-30T19:42:52.969" v="247"/>
          <ac:spMkLst>
            <pc:docMk/>
            <pc:sldMk cId="768558077" sldId="274"/>
            <ac:spMk id="15" creationId="{7DE3414B-B032-4710-A468-D3285E38C5FF}"/>
          </ac:spMkLst>
        </pc:spChg>
        <pc:graphicFrameChg chg="mod">
          <ac:chgData name="Guest User" userId="S::urn:spo:anon#4663e948415299c0285c956c65579e6fb8bd0f491497a3c854afe3841ecc0ace::" providerId="AD" clId="Web-{7D420E0D-0621-B243-E55B-96C09F489121}" dt="2020-01-30T19:50:48.032" v="475" actId="1076"/>
          <ac:graphicFrameMkLst>
            <pc:docMk/>
            <pc:sldMk cId="768558077" sldId="274"/>
            <ac:graphicFrameMk id="6" creationId="{915285AC-B6AA-4CA0-A6F7-630EE2292B83}"/>
          </ac:graphicFrameMkLst>
        </pc:graphicFrameChg>
        <pc:picChg chg="add mod ord">
          <ac:chgData name="Guest User" userId="S::urn:spo:anon#4663e948415299c0285c956c65579e6fb8bd0f491497a3c854afe3841ecc0ace::" providerId="AD" clId="Web-{7D420E0D-0621-B243-E55B-96C09F489121}" dt="2020-01-30T19:50:53.594" v="477" actId="1076"/>
          <ac:picMkLst>
            <pc:docMk/>
            <pc:sldMk cId="768558077" sldId="274"/>
            <ac:picMk id="4" creationId="{B2CB9972-6C21-4428-93C2-9773DDD138FC}"/>
          </ac:picMkLst>
        </pc:picChg>
      </pc:sldChg>
      <pc:sldChg chg="ord">
        <pc:chgData name="Guest User" userId="S::urn:spo:anon#4663e948415299c0285c956c65579e6fb8bd0f491497a3c854afe3841ecc0ace::" providerId="AD" clId="Web-{7D420E0D-0621-B243-E55B-96C09F489121}" dt="2020-01-30T20:00:43.424" v="507"/>
        <pc:sldMkLst>
          <pc:docMk/>
          <pc:sldMk cId="1154940803" sldId="275"/>
        </pc:sldMkLst>
      </pc:sldChg>
      <pc:sldChg chg="modSp ord">
        <pc:chgData name="Guest User" userId="S::urn:spo:anon#4663e948415299c0285c956c65579e6fb8bd0f491497a3c854afe3841ecc0ace::" providerId="AD" clId="Web-{7D420E0D-0621-B243-E55B-96C09F489121}" dt="2020-01-30T18:59:04.120" v="6" actId="20577"/>
        <pc:sldMkLst>
          <pc:docMk/>
          <pc:sldMk cId="1070004388" sldId="276"/>
        </pc:sldMkLst>
        <pc:spChg chg="mod">
          <ac:chgData name="Guest User" userId="S::urn:spo:anon#4663e948415299c0285c956c65579e6fb8bd0f491497a3c854afe3841ecc0ace::" providerId="AD" clId="Web-{7D420E0D-0621-B243-E55B-96C09F489121}" dt="2020-01-30T18:59:04.120" v="6" actId="20577"/>
          <ac:spMkLst>
            <pc:docMk/>
            <pc:sldMk cId="1070004388" sldId="276"/>
            <ac:spMk id="4" creationId="{7A8D1471-0B7B-4A91-B8DC-514B7C20E0E1}"/>
          </ac:spMkLst>
        </pc:spChg>
      </pc:sldChg>
      <pc:sldChg chg="ord">
        <pc:chgData name="Guest User" userId="S::urn:spo:anon#4663e948415299c0285c956c65579e6fb8bd0f491497a3c854afe3841ecc0ace::" providerId="AD" clId="Web-{7D420E0D-0621-B243-E55B-96C09F489121}" dt="2020-01-30T20:02:54.299" v="508"/>
        <pc:sldMkLst>
          <pc:docMk/>
          <pc:sldMk cId="3824592352" sldId="285"/>
        </pc:sldMkLst>
      </pc:sldChg>
      <pc:sldChg chg="addSp delSp modSp new ord">
        <pc:chgData name="Guest User" userId="S::urn:spo:anon#4663e948415299c0285c956c65579e6fb8bd0f491497a3c854afe3841ecc0ace::" providerId="AD" clId="Web-{7D420E0D-0621-B243-E55B-96C09F489121}" dt="2020-01-30T19:31:26.155" v="203" actId="1076"/>
        <pc:sldMkLst>
          <pc:docMk/>
          <pc:sldMk cId="3369506151" sldId="287"/>
        </pc:sldMkLst>
        <pc:spChg chg="add mod">
          <ac:chgData name="Guest User" userId="S::urn:spo:anon#4663e948415299c0285c956c65579e6fb8bd0f491497a3c854afe3841ecc0ace::" providerId="AD" clId="Web-{7D420E0D-0621-B243-E55B-96C09F489121}" dt="2020-01-30T19:26:03.170" v="137" actId="14100"/>
          <ac:spMkLst>
            <pc:docMk/>
            <pc:sldMk cId="3369506151" sldId="287"/>
            <ac:spMk id="3" creationId="{D9B628D1-3062-4750-8D22-4BDE75EC83D2}"/>
          </ac:spMkLst>
        </pc:spChg>
        <pc:spChg chg="add mod">
          <ac:chgData name="Guest User" userId="S::urn:spo:anon#4663e948415299c0285c956c65579e6fb8bd0f491497a3c854afe3841ecc0ace::" providerId="AD" clId="Web-{7D420E0D-0621-B243-E55B-96C09F489121}" dt="2020-01-30T19:27:27.342" v="146" actId="1076"/>
          <ac:spMkLst>
            <pc:docMk/>
            <pc:sldMk cId="3369506151" sldId="287"/>
            <ac:spMk id="7" creationId="{20D48227-7188-436B-BBA4-7B51F398DE0A}"/>
          </ac:spMkLst>
        </pc:spChg>
        <pc:spChg chg="add mod">
          <ac:chgData name="Guest User" userId="S::urn:spo:anon#4663e948415299c0285c956c65579e6fb8bd0f491497a3c854afe3841ecc0ace::" providerId="AD" clId="Web-{7D420E0D-0621-B243-E55B-96C09F489121}" dt="2020-01-30T19:26:05.701" v="138" actId="1076"/>
          <ac:spMkLst>
            <pc:docMk/>
            <pc:sldMk cId="3369506151" sldId="287"/>
            <ac:spMk id="8" creationId="{28F5BB68-C77D-4449-B353-283169673822}"/>
          </ac:spMkLst>
        </pc:spChg>
        <pc:spChg chg="add mod">
          <ac:chgData name="Guest User" userId="S::urn:spo:anon#4663e948415299c0285c956c65579e6fb8bd0f491497a3c854afe3841ecc0ace::" providerId="AD" clId="Web-{7D420E0D-0621-B243-E55B-96C09F489121}" dt="2020-01-30T19:30:40.561" v="196" actId="1076"/>
          <ac:spMkLst>
            <pc:docMk/>
            <pc:sldMk cId="3369506151" sldId="287"/>
            <ac:spMk id="9" creationId="{66FD2E3C-C91A-4EB0-9ED3-630E8159A662}"/>
          </ac:spMkLst>
        </pc:spChg>
        <pc:spChg chg="add">
          <ac:chgData name="Guest User" userId="S::urn:spo:anon#4663e948415299c0285c956c65579e6fb8bd0f491497a3c854afe3841ecc0ace::" providerId="AD" clId="Web-{7D420E0D-0621-B243-E55B-96C09F489121}" dt="2020-01-30T19:15:19.372" v="93"/>
          <ac:spMkLst>
            <pc:docMk/>
            <pc:sldMk cId="3369506151" sldId="287"/>
            <ac:spMk id="11" creationId="{A9D836D2-3415-4EBE-8509-33FE0FD8F0B4}"/>
          </ac:spMkLst>
        </pc:spChg>
        <pc:spChg chg="add del mod">
          <ac:chgData name="Guest User" userId="S::urn:spo:anon#4663e948415299c0285c956c65579e6fb8bd0f491497a3c854afe3841ecc0ace::" providerId="AD" clId="Web-{7D420E0D-0621-B243-E55B-96C09F489121}" dt="2020-01-30T19:20:10.904" v="98"/>
          <ac:spMkLst>
            <pc:docMk/>
            <pc:sldMk cId="3369506151" sldId="287"/>
            <ac:spMk id="12" creationId="{0703F18B-0095-4796-8914-A4E1EA671881}"/>
          </ac:spMkLst>
        </pc:spChg>
        <pc:spChg chg="add mod">
          <ac:chgData name="Guest User" userId="S::urn:spo:anon#4663e948415299c0285c956c65579e6fb8bd0f491497a3c854afe3841ecc0ace::" providerId="AD" clId="Web-{7D420E0D-0621-B243-E55B-96C09F489121}" dt="2020-01-30T19:30:37.217" v="195" actId="1076"/>
          <ac:spMkLst>
            <pc:docMk/>
            <pc:sldMk cId="3369506151" sldId="287"/>
            <ac:spMk id="13" creationId="{DA31DFD4-DFB2-4AB0-A4A7-29E5C19579FA}"/>
          </ac:spMkLst>
        </pc:spChg>
        <pc:spChg chg="add mod">
          <ac:chgData name="Guest User" userId="S::urn:spo:anon#4663e948415299c0285c956c65579e6fb8bd0f491497a3c854afe3841ecc0ace::" providerId="AD" clId="Web-{7D420E0D-0621-B243-E55B-96C09F489121}" dt="2020-01-30T19:28:46.155" v="172" actId="20577"/>
          <ac:spMkLst>
            <pc:docMk/>
            <pc:sldMk cId="3369506151" sldId="287"/>
            <ac:spMk id="14" creationId="{23A395B4-9ADF-4ED7-9BA4-456835E4C0A9}"/>
          </ac:spMkLst>
        </pc:spChg>
        <pc:spChg chg="add del mod">
          <ac:chgData name="Guest User" userId="S::urn:spo:anon#4663e948415299c0285c956c65579e6fb8bd0f491497a3c854afe3841ecc0ace::" providerId="AD" clId="Web-{7D420E0D-0621-B243-E55B-96C09F489121}" dt="2020-01-30T19:27:38.889" v="149"/>
          <ac:spMkLst>
            <pc:docMk/>
            <pc:sldMk cId="3369506151" sldId="287"/>
            <ac:spMk id="15" creationId="{A7E9C399-6C42-41FB-B798-D2989A5FDE23}"/>
          </ac:spMkLst>
        </pc:spChg>
        <pc:spChg chg="add mod">
          <ac:chgData name="Guest User" userId="S::urn:spo:anon#4663e948415299c0285c956c65579e6fb8bd0f491497a3c854afe3841ecc0ace::" providerId="AD" clId="Web-{7D420E0D-0621-B243-E55B-96C09F489121}" dt="2020-01-30T19:30:44.889" v="197" actId="1076"/>
          <ac:spMkLst>
            <pc:docMk/>
            <pc:sldMk cId="3369506151" sldId="287"/>
            <ac:spMk id="16" creationId="{24D9FE13-BE21-471E-B207-9BFC55798CD1}"/>
          </ac:spMkLst>
        </pc:spChg>
        <pc:spChg chg="add mod">
          <ac:chgData name="Guest User" userId="S::urn:spo:anon#4663e948415299c0285c956c65579e6fb8bd0f491497a3c854afe3841ecc0ace::" providerId="AD" clId="Web-{7D420E0D-0621-B243-E55B-96C09F489121}" dt="2020-01-30T19:31:00.842" v="200" actId="1076"/>
          <ac:spMkLst>
            <pc:docMk/>
            <pc:sldMk cId="3369506151" sldId="287"/>
            <ac:spMk id="17" creationId="{274B29A2-18FA-48BA-A27B-C717BC396D41}"/>
          </ac:spMkLst>
        </pc:spChg>
        <pc:spChg chg="add mod">
          <ac:chgData name="Guest User" userId="S::urn:spo:anon#4663e948415299c0285c956c65579e6fb8bd0f491497a3c854afe3841ecc0ace::" providerId="AD" clId="Web-{7D420E0D-0621-B243-E55B-96C09F489121}" dt="2020-01-30T19:31:26.155" v="203" actId="1076"/>
          <ac:spMkLst>
            <pc:docMk/>
            <pc:sldMk cId="3369506151" sldId="287"/>
            <ac:spMk id="18" creationId="{54820B32-00B3-4119-AE74-2E5400894F2C}"/>
          </ac:spMkLst>
        </pc:spChg>
        <pc:graphicFrameChg chg="add del mod modGraphic">
          <ac:chgData name="Guest User" userId="S::urn:spo:anon#4663e948415299c0285c956c65579e6fb8bd0f491497a3c854afe3841ecc0ace::" providerId="AD" clId="Web-{7D420E0D-0621-B243-E55B-96C09F489121}" dt="2020-01-30T19:12:02.434" v="55"/>
          <ac:graphicFrameMkLst>
            <pc:docMk/>
            <pc:sldMk cId="3369506151" sldId="287"/>
            <ac:graphicFrameMk id="5" creationId="{6995C87E-ABF7-478B-9F21-C586E0BDBAE2}"/>
          </ac:graphicFrameMkLst>
        </pc:graphicFrameChg>
      </pc:sldChg>
      <pc:sldChg chg="modSp ord">
        <pc:chgData name="Guest User" userId="S::urn:spo:anon#4663e948415299c0285c956c65579e6fb8bd0f491497a3c854afe3841ecc0ace::" providerId="AD" clId="Web-{7D420E0D-0621-B243-E55B-96C09F489121}" dt="2020-01-30T20:04:24.096" v="509"/>
        <pc:sldMkLst>
          <pc:docMk/>
          <pc:sldMk cId="2332957814" sldId="288"/>
        </pc:sldMkLst>
        <pc:spChg chg="mod">
          <ac:chgData name="Guest User" userId="S::urn:spo:anon#4663e948415299c0285c956c65579e6fb8bd0f491497a3c854afe3841ecc0ace::" providerId="AD" clId="Web-{7D420E0D-0621-B243-E55B-96C09F489121}" dt="2020-01-30T19:34:59.671" v="239" actId="20577"/>
          <ac:spMkLst>
            <pc:docMk/>
            <pc:sldMk cId="2332957814" sldId="288"/>
            <ac:spMk id="2" creationId="{1C02DDA1-0BBF-4942-AECF-0726EC8BF8CB}"/>
          </ac:spMkLst>
        </pc:spChg>
      </pc:sldChg>
      <pc:sldChg chg="modSp">
        <pc:chgData name="Guest User" userId="S::urn:spo:anon#4663e948415299c0285c956c65579e6fb8bd0f491497a3c854afe3841ecc0ace::" providerId="AD" clId="Web-{7D420E0D-0621-B243-E55B-96C09F489121}" dt="2020-01-30T23:50:16.610" v="579" actId="20577"/>
        <pc:sldMkLst>
          <pc:docMk/>
          <pc:sldMk cId="3514066629" sldId="291"/>
        </pc:sldMkLst>
        <pc:spChg chg="mod">
          <ac:chgData name="Guest User" userId="S::urn:spo:anon#4663e948415299c0285c956c65579e6fb8bd0f491497a3c854afe3841ecc0ace::" providerId="AD" clId="Web-{7D420E0D-0621-B243-E55B-96C09F489121}" dt="2020-01-30T23:50:16.610" v="579" actId="20577"/>
          <ac:spMkLst>
            <pc:docMk/>
            <pc:sldMk cId="3514066629" sldId="291"/>
            <ac:spMk id="2" creationId="{B93F907F-C30D-4524-85DE-6E000221A084}"/>
          </ac:spMkLst>
        </pc:spChg>
      </pc:sldChg>
      <pc:sldChg chg="ord">
        <pc:chgData name="Guest User" userId="S::urn:spo:anon#4663e948415299c0285c956c65579e6fb8bd0f491497a3c854afe3841ecc0ace::" providerId="AD" clId="Web-{7D420E0D-0621-B243-E55B-96C09F489121}" dt="2020-01-30T20:00:33.424" v="506"/>
        <pc:sldMkLst>
          <pc:docMk/>
          <pc:sldMk cId="12729921" sldId="293"/>
        </pc:sldMkLst>
      </pc:sldChg>
      <pc:sldChg chg="modSp new">
        <pc:chgData name="Guest User" userId="S::urn:spo:anon#4663e948415299c0285c956c65579e6fb8bd0f491497a3c854afe3841ecc0ace::" providerId="AD" clId="Web-{7D420E0D-0621-B243-E55B-96C09F489121}" dt="2020-01-30T19:56:47.626" v="501" actId="20577"/>
        <pc:sldMkLst>
          <pc:docMk/>
          <pc:sldMk cId="1166076765" sldId="294"/>
        </pc:sldMkLst>
        <pc:spChg chg="mod">
          <ac:chgData name="Guest User" userId="S::urn:spo:anon#4663e948415299c0285c956c65579e6fb8bd0f491497a3c854afe3841ecc0ace::" providerId="AD" clId="Web-{7D420E0D-0621-B243-E55B-96C09F489121}" dt="2020-01-30T19:56:47.626" v="501" actId="20577"/>
          <ac:spMkLst>
            <pc:docMk/>
            <pc:sldMk cId="1166076765" sldId="294"/>
            <ac:spMk id="2" creationId="{540C0733-C155-4458-9669-D00A80970C10}"/>
          </ac:spMkLst>
        </pc:spChg>
      </pc:sldChg>
    </pc:docChg>
  </pc:docChgLst>
  <pc:docChgLst>
    <pc:chgData name="Guest User" userId="S::urn:spo:anon#4663e948415299c0285c956c65579e6fb8bd0f491497a3c854afe3841ecc0ace::" providerId="AD" clId="Web-{131EB5CD-88B1-8421-0AC7-3995994FA5F8}"/>
    <pc:docChg chg="modSld">
      <pc:chgData name="Guest User" userId="S::urn:spo:anon#4663e948415299c0285c956c65579e6fb8bd0f491497a3c854afe3841ecc0ace::" providerId="AD" clId="Web-{131EB5CD-88B1-8421-0AC7-3995994FA5F8}" dt="2020-01-19T23:00:17.897" v="493" actId="20577"/>
      <pc:docMkLst>
        <pc:docMk/>
      </pc:docMkLst>
      <pc:sldChg chg="modSp">
        <pc:chgData name="Guest User" userId="S::urn:spo:anon#4663e948415299c0285c956c65579e6fb8bd0f491497a3c854afe3841ecc0ace::" providerId="AD" clId="Web-{131EB5CD-88B1-8421-0AC7-3995994FA5F8}" dt="2020-01-19T22:57:55.662" v="491" actId="20577"/>
        <pc:sldMkLst>
          <pc:docMk/>
          <pc:sldMk cId="204517633" sldId="257"/>
        </pc:sldMkLst>
        <pc:spChg chg="mod">
          <ac:chgData name="Guest User" userId="S::urn:spo:anon#4663e948415299c0285c956c65579e6fb8bd0f491497a3c854afe3841ecc0ace::" providerId="AD" clId="Web-{131EB5CD-88B1-8421-0AC7-3995994FA5F8}" dt="2020-01-19T22:57:55.662" v="491" actId="20577"/>
          <ac:spMkLst>
            <pc:docMk/>
            <pc:sldMk cId="204517633" sldId="257"/>
            <ac:spMk id="3" creationId="{FA899961-8799-463B-A811-8D7D884F332E}"/>
          </ac:spMkLst>
        </pc:spChg>
      </pc:sldChg>
      <pc:sldChg chg="modSp">
        <pc:chgData name="Guest User" userId="S::urn:spo:anon#4663e948415299c0285c956c65579e6fb8bd0f491497a3c854afe3841ecc0ace::" providerId="AD" clId="Web-{131EB5CD-88B1-8421-0AC7-3995994FA5F8}" dt="2020-01-19T22:37:41.573" v="285" actId="20577"/>
        <pc:sldMkLst>
          <pc:docMk/>
          <pc:sldMk cId="4273153034" sldId="258"/>
        </pc:sldMkLst>
        <pc:spChg chg="mod">
          <ac:chgData name="Guest User" userId="S::urn:spo:anon#4663e948415299c0285c956c65579e6fb8bd0f491497a3c854afe3841ecc0ace::" providerId="AD" clId="Web-{131EB5CD-88B1-8421-0AC7-3995994FA5F8}" dt="2020-01-19T22:37:41.573" v="285" actId="20577"/>
          <ac:spMkLst>
            <pc:docMk/>
            <pc:sldMk cId="4273153034" sldId="258"/>
            <ac:spMk id="3" creationId="{9BB9A6B7-91B7-4047-9883-40D62665AB53}"/>
          </ac:spMkLst>
        </pc:spChg>
      </pc:sldChg>
    </pc:docChg>
  </pc:docChgLst>
  <pc:docChgLst>
    <pc:chgData name="Guest User" userId="S::urn:spo:anon#4663e948415299c0285c956c65579e6fb8bd0f491497a3c854afe3841ecc0ace::" providerId="AD" clId="Web-{3F0BBBD8-EF46-B80D-4859-1EC51B6984FE}"/>
    <pc:docChg chg="modSld">
      <pc:chgData name="Guest User" userId="S::urn:spo:anon#4663e948415299c0285c956c65579e6fb8bd0f491497a3c854afe3841ecc0ace::" providerId="AD" clId="Web-{3F0BBBD8-EF46-B80D-4859-1EC51B6984FE}" dt="2020-02-11T03:17:35.552" v="3"/>
      <pc:docMkLst>
        <pc:docMk/>
      </pc:docMkLst>
      <pc:sldChg chg="modSp">
        <pc:chgData name="Guest User" userId="S::urn:spo:anon#4663e948415299c0285c956c65579e6fb8bd0f491497a3c854afe3841ecc0ace::" providerId="AD" clId="Web-{3F0BBBD8-EF46-B80D-4859-1EC51B6984FE}" dt="2020-02-11T03:17:35.552" v="3"/>
        <pc:sldMkLst>
          <pc:docMk/>
          <pc:sldMk cId="768558077" sldId="274"/>
        </pc:sldMkLst>
        <pc:graphicFrameChg chg="mod modGraphic">
          <ac:chgData name="Guest User" userId="S::urn:spo:anon#4663e948415299c0285c956c65579e6fb8bd0f491497a3c854afe3841ecc0ace::" providerId="AD" clId="Web-{3F0BBBD8-EF46-B80D-4859-1EC51B6984FE}" dt="2020-02-11T03:17:35.552" v="3"/>
          <ac:graphicFrameMkLst>
            <pc:docMk/>
            <pc:sldMk cId="768558077" sldId="274"/>
            <ac:graphicFrameMk id="6" creationId="{915285AC-B6AA-4CA0-A6F7-630EE2292B83}"/>
          </ac:graphicFrameMkLst>
        </pc:graphicFrameChg>
      </pc:sldChg>
    </pc:docChg>
  </pc:docChgLst>
  <pc:docChgLst>
    <pc:chgData name="Guest User" userId="S::urn:spo:anon#4663e948415299c0285c956c65579e6fb8bd0f491497a3c854afe3841ecc0ace::" providerId="AD" clId="Web-{FCAB1D31-A5A3-AB17-FB7D-5D056B7C4209}"/>
    <pc:docChg chg="delSld modSld">
      <pc:chgData name="Guest User" userId="S::urn:spo:anon#4663e948415299c0285c956c65579e6fb8bd0f491497a3c854afe3841ecc0ace::" providerId="AD" clId="Web-{FCAB1D31-A5A3-AB17-FB7D-5D056B7C4209}" dt="2020-02-06T19:54:11.987" v="329"/>
      <pc:docMkLst>
        <pc:docMk/>
      </pc:docMkLst>
      <pc:sldChg chg="addSp modSp mod setBg">
        <pc:chgData name="Guest User" userId="S::urn:spo:anon#4663e948415299c0285c956c65579e6fb8bd0f491497a3c854afe3841ecc0ace::" providerId="AD" clId="Web-{FCAB1D31-A5A3-AB17-FB7D-5D056B7C4209}" dt="2020-02-06T17:59:18.324" v="10"/>
        <pc:sldMkLst>
          <pc:docMk/>
          <pc:sldMk cId="204517633" sldId="257"/>
        </pc:sldMkLst>
        <pc:spChg chg="mod">
          <ac:chgData name="Guest User" userId="S::urn:spo:anon#4663e948415299c0285c956c65579e6fb8bd0f491497a3c854afe3841ecc0ace::" providerId="AD" clId="Web-{FCAB1D31-A5A3-AB17-FB7D-5D056B7C4209}" dt="2020-02-06T17:59:18.324" v="10"/>
          <ac:spMkLst>
            <pc:docMk/>
            <pc:sldMk cId="204517633" sldId="257"/>
            <ac:spMk id="2" creationId="{849F920C-1DD6-4A5A-86A4-68DE8930FD17}"/>
          </ac:spMkLst>
        </pc:spChg>
        <pc:spChg chg="mod">
          <ac:chgData name="Guest User" userId="S::urn:spo:anon#4663e948415299c0285c956c65579e6fb8bd0f491497a3c854afe3841ecc0ace::" providerId="AD" clId="Web-{FCAB1D31-A5A3-AB17-FB7D-5D056B7C4209}" dt="2020-02-06T17:59:18.324" v="10"/>
          <ac:spMkLst>
            <pc:docMk/>
            <pc:sldMk cId="204517633" sldId="257"/>
            <ac:spMk id="3" creationId="{FA899961-8799-463B-A811-8D7D884F332E}"/>
          </ac:spMkLst>
        </pc:spChg>
        <pc:spChg chg="add">
          <ac:chgData name="Guest User" userId="S::urn:spo:anon#4663e948415299c0285c956c65579e6fb8bd0f491497a3c854afe3841ecc0ace::" providerId="AD" clId="Web-{FCAB1D31-A5A3-AB17-FB7D-5D056B7C4209}" dt="2020-02-06T17:59:18.324" v="10"/>
          <ac:spMkLst>
            <pc:docMk/>
            <pc:sldMk cId="204517633" sldId="257"/>
            <ac:spMk id="8" creationId="{CD306B45-25EE-434D-ABA9-A27B79320CFF}"/>
          </ac:spMkLst>
        </pc:spChg>
        <pc:spChg chg="add">
          <ac:chgData name="Guest User" userId="S::urn:spo:anon#4663e948415299c0285c956c65579e6fb8bd0f491497a3c854afe3841ecc0ace::" providerId="AD" clId="Web-{FCAB1D31-A5A3-AB17-FB7D-5D056B7C4209}" dt="2020-02-06T17:59:18.324" v="10"/>
          <ac:spMkLst>
            <pc:docMk/>
            <pc:sldMk cId="204517633" sldId="257"/>
            <ac:spMk id="10" creationId="{0A42F85E-4939-431E-8B4A-EC07C8E0AB65}"/>
          </ac:spMkLst>
        </pc:spChg>
        <pc:grpChg chg="add">
          <ac:chgData name="Guest User" userId="S::urn:spo:anon#4663e948415299c0285c956c65579e6fb8bd0f491497a3c854afe3841ecc0ace::" providerId="AD" clId="Web-{FCAB1D31-A5A3-AB17-FB7D-5D056B7C4209}" dt="2020-02-06T17:59:18.324" v="10"/>
          <ac:grpSpMkLst>
            <pc:docMk/>
            <pc:sldMk cId="204517633" sldId="257"/>
            <ac:grpSpMk id="14" creationId="{5D2B17EF-74EB-4C33-B2E2-8E727B2E7D68}"/>
          </ac:grpSpMkLst>
        </pc:grpChg>
        <pc:cxnChg chg="add">
          <ac:chgData name="Guest User" userId="S::urn:spo:anon#4663e948415299c0285c956c65579e6fb8bd0f491497a3c854afe3841ecc0ace::" providerId="AD" clId="Web-{FCAB1D31-A5A3-AB17-FB7D-5D056B7C4209}" dt="2020-02-06T17:59:18.324" v="10"/>
          <ac:cxnSpMkLst>
            <pc:docMk/>
            <pc:sldMk cId="204517633" sldId="257"/>
            <ac:cxnSpMk id="12" creationId="{27EBB3F9-D6F7-4F6A-8843-9FEBA15E4969}"/>
          </ac:cxnSpMkLst>
        </pc:cxnChg>
      </pc:sldChg>
      <pc:sldChg chg="addSp modSp mod setBg">
        <pc:chgData name="Guest User" userId="S::urn:spo:anon#4663e948415299c0285c956c65579e6fb8bd0f491497a3c854afe3841ecc0ace::" providerId="AD" clId="Web-{FCAB1D31-A5A3-AB17-FB7D-5D056B7C4209}" dt="2020-02-06T18:00:27.280" v="15" actId="20577"/>
        <pc:sldMkLst>
          <pc:docMk/>
          <pc:sldMk cId="4273153034" sldId="258"/>
        </pc:sldMkLst>
        <pc:spChg chg="mod">
          <ac:chgData name="Guest User" userId="S::urn:spo:anon#4663e948415299c0285c956c65579e6fb8bd0f491497a3c854afe3841ecc0ace::" providerId="AD" clId="Web-{FCAB1D31-A5A3-AB17-FB7D-5D056B7C4209}" dt="2020-02-06T18:00:27.280" v="15" actId="20577"/>
          <ac:spMkLst>
            <pc:docMk/>
            <pc:sldMk cId="4273153034" sldId="258"/>
            <ac:spMk id="2" creationId="{889EDF86-5418-4663-AD15-84E1E9B2AEC6}"/>
          </ac:spMkLst>
        </pc:spChg>
        <pc:spChg chg="mod">
          <ac:chgData name="Guest User" userId="S::urn:spo:anon#4663e948415299c0285c956c65579e6fb8bd0f491497a3c854afe3841ecc0ace::" providerId="AD" clId="Web-{FCAB1D31-A5A3-AB17-FB7D-5D056B7C4209}" dt="2020-02-06T18:00:00.247" v="11"/>
          <ac:spMkLst>
            <pc:docMk/>
            <pc:sldMk cId="4273153034" sldId="258"/>
            <ac:spMk id="3" creationId="{9BB9A6B7-91B7-4047-9883-40D62665AB53}"/>
          </ac:spMkLst>
        </pc:spChg>
        <pc:spChg chg="add">
          <ac:chgData name="Guest User" userId="S::urn:spo:anon#4663e948415299c0285c956c65579e6fb8bd0f491497a3c854afe3841ecc0ace::" providerId="AD" clId="Web-{FCAB1D31-A5A3-AB17-FB7D-5D056B7C4209}" dt="2020-02-06T18:00:00.247" v="11"/>
          <ac:spMkLst>
            <pc:docMk/>
            <pc:sldMk cId="4273153034" sldId="258"/>
            <ac:spMk id="8" creationId="{CD306B45-25EE-434D-ABA9-A27B79320CFF}"/>
          </ac:spMkLst>
        </pc:spChg>
        <pc:spChg chg="add">
          <ac:chgData name="Guest User" userId="S::urn:spo:anon#4663e948415299c0285c956c65579e6fb8bd0f491497a3c854afe3841ecc0ace::" providerId="AD" clId="Web-{FCAB1D31-A5A3-AB17-FB7D-5D056B7C4209}" dt="2020-02-06T18:00:00.247" v="11"/>
          <ac:spMkLst>
            <pc:docMk/>
            <pc:sldMk cId="4273153034" sldId="258"/>
            <ac:spMk id="10" creationId="{0A42F85E-4939-431E-8B4A-EC07C8E0AB65}"/>
          </ac:spMkLst>
        </pc:spChg>
        <pc:grpChg chg="add">
          <ac:chgData name="Guest User" userId="S::urn:spo:anon#4663e948415299c0285c956c65579e6fb8bd0f491497a3c854afe3841ecc0ace::" providerId="AD" clId="Web-{FCAB1D31-A5A3-AB17-FB7D-5D056B7C4209}" dt="2020-02-06T18:00:00.247" v="11"/>
          <ac:grpSpMkLst>
            <pc:docMk/>
            <pc:sldMk cId="4273153034" sldId="258"/>
            <ac:grpSpMk id="14" creationId="{5D2B17EF-74EB-4C33-B2E2-8E727B2E7D68}"/>
          </ac:grpSpMkLst>
        </pc:grpChg>
        <pc:cxnChg chg="add">
          <ac:chgData name="Guest User" userId="S::urn:spo:anon#4663e948415299c0285c956c65579e6fb8bd0f491497a3c854afe3841ecc0ace::" providerId="AD" clId="Web-{FCAB1D31-A5A3-AB17-FB7D-5D056B7C4209}" dt="2020-02-06T18:00:00.247" v="11"/>
          <ac:cxnSpMkLst>
            <pc:docMk/>
            <pc:sldMk cId="4273153034" sldId="258"/>
            <ac:cxnSpMk id="12" creationId="{27EBB3F9-D6F7-4F6A-8843-9FEBA15E4969}"/>
          </ac:cxnSpMkLst>
        </pc:cxnChg>
      </pc:sldChg>
      <pc:sldChg chg="del">
        <pc:chgData name="Guest User" userId="S::urn:spo:anon#4663e948415299c0285c956c65579e6fb8bd0f491497a3c854afe3841ecc0ace::" providerId="AD" clId="Web-{FCAB1D31-A5A3-AB17-FB7D-5D056B7C4209}" dt="2020-02-06T17:32:28.489" v="0"/>
        <pc:sldMkLst>
          <pc:docMk/>
          <pc:sldMk cId="2832104862" sldId="259"/>
        </pc:sldMkLst>
      </pc:sldChg>
      <pc:sldChg chg="addSp delSp modSp del">
        <pc:chgData name="Guest User" userId="S::urn:spo:anon#4663e948415299c0285c956c65579e6fb8bd0f491497a3c854afe3841ecc0ace::" providerId="AD" clId="Web-{FCAB1D31-A5A3-AB17-FB7D-5D056B7C4209}" dt="2020-02-06T18:23:24.247" v="148"/>
        <pc:sldMkLst>
          <pc:docMk/>
          <pc:sldMk cId="1084759048" sldId="261"/>
        </pc:sldMkLst>
        <pc:picChg chg="del">
          <ac:chgData name="Guest User" userId="S::urn:spo:anon#4663e948415299c0285c956c65579e6fb8bd0f491497a3c854afe3841ecc0ace::" providerId="AD" clId="Web-{FCAB1D31-A5A3-AB17-FB7D-5D056B7C4209}" dt="2020-02-06T18:22:15.822" v="138"/>
          <ac:picMkLst>
            <pc:docMk/>
            <pc:sldMk cId="1084759048" sldId="261"/>
            <ac:picMk id="3" creationId="{8272F0AE-3F6B-49C4-82F2-C490373745E2}"/>
          </ac:picMkLst>
        </pc:picChg>
        <pc:picChg chg="add mod">
          <ac:chgData name="Guest User" userId="S::urn:spo:anon#4663e948415299c0285c956c65579e6fb8bd0f491497a3c854afe3841ecc0ace::" providerId="AD" clId="Web-{FCAB1D31-A5A3-AB17-FB7D-5D056B7C4209}" dt="2020-02-06T18:23:01.246" v="142" actId="1076"/>
          <ac:picMkLst>
            <pc:docMk/>
            <pc:sldMk cId="1084759048" sldId="261"/>
            <ac:picMk id="4" creationId="{CBF9BF4C-5E58-4DD2-8AAE-E0BD4BB14569}"/>
          </ac:picMkLst>
        </pc:picChg>
      </pc:sldChg>
      <pc:sldChg chg="addSp delSp modSp">
        <pc:chgData name="Guest User" userId="S::urn:spo:anon#4663e948415299c0285c956c65579e6fb8bd0f491497a3c854afe3841ecc0ace::" providerId="AD" clId="Web-{FCAB1D31-A5A3-AB17-FB7D-5D056B7C4209}" dt="2020-02-06T18:23:36.044" v="150"/>
        <pc:sldMkLst>
          <pc:docMk/>
          <pc:sldMk cId="98411365" sldId="265"/>
        </pc:sldMkLst>
        <pc:spChg chg="del mod">
          <ac:chgData name="Guest User" userId="S::urn:spo:anon#4663e948415299c0285c956c65579e6fb8bd0f491497a3c854afe3841ecc0ace::" providerId="AD" clId="Web-{FCAB1D31-A5A3-AB17-FB7D-5D056B7C4209}" dt="2020-02-06T18:23:36.044" v="150"/>
          <ac:spMkLst>
            <pc:docMk/>
            <pc:sldMk cId="98411365" sldId="265"/>
            <ac:spMk id="4" creationId="{888C0438-7AD1-487A-9784-A38198E5F425}"/>
          </ac:spMkLst>
        </pc:spChg>
        <pc:picChg chg="add mod">
          <ac:chgData name="Guest User" userId="S::urn:spo:anon#4663e948415299c0285c956c65579e6fb8bd0f491497a3c854afe3841ecc0ace::" providerId="AD" clId="Web-{FCAB1D31-A5A3-AB17-FB7D-5D056B7C4209}" dt="2020-02-06T18:23:18.731" v="147" actId="1076"/>
          <ac:picMkLst>
            <pc:docMk/>
            <pc:sldMk cId="98411365" sldId="265"/>
            <ac:picMk id="9" creationId="{7DF2FF7D-B2AE-4942-849F-59FF1B2FAE20}"/>
          </ac:picMkLst>
        </pc:picChg>
      </pc:sldChg>
      <pc:sldChg chg="addSp delSp modSp mod setBg">
        <pc:chgData name="Guest User" userId="S::urn:spo:anon#4663e948415299c0285c956c65579e6fb8bd0f491497a3c854afe3841ecc0ace::" providerId="AD" clId="Web-{FCAB1D31-A5A3-AB17-FB7D-5D056B7C4209}" dt="2020-02-06T19:54:11.987" v="329"/>
        <pc:sldMkLst>
          <pc:docMk/>
          <pc:sldMk cId="2768681234" sldId="266"/>
        </pc:sldMkLst>
        <pc:spChg chg="mod">
          <ac:chgData name="Guest User" userId="S::urn:spo:anon#4663e948415299c0285c956c65579e6fb8bd0f491497a3c854afe3841ecc0ace::" providerId="AD" clId="Web-{FCAB1D31-A5A3-AB17-FB7D-5D056B7C4209}" dt="2020-02-06T18:03:37.770" v="19"/>
          <ac:spMkLst>
            <pc:docMk/>
            <pc:sldMk cId="2768681234" sldId="266"/>
            <ac:spMk id="2" creationId="{6C00BDF8-9F6D-44B7-8C2B-4CD508C343A2}"/>
          </ac:spMkLst>
        </pc:spChg>
        <pc:spChg chg="mod">
          <ac:chgData name="Guest User" userId="S::urn:spo:anon#4663e948415299c0285c956c65579e6fb8bd0f491497a3c854afe3841ecc0ace::" providerId="AD" clId="Web-{FCAB1D31-A5A3-AB17-FB7D-5D056B7C4209}" dt="2020-02-06T18:03:37.770" v="19"/>
          <ac:spMkLst>
            <pc:docMk/>
            <pc:sldMk cId="2768681234" sldId="266"/>
            <ac:spMk id="3" creationId="{A2BF1932-C67D-40F2-BCA6-FC2BD8485750}"/>
          </ac:spMkLst>
        </pc:spChg>
        <pc:spChg chg="add del">
          <ac:chgData name="Guest User" userId="S::urn:spo:anon#4663e948415299c0285c956c65579e6fb8bd0f491497a3c854afe3841ecc0ace::" providerId="AD" clId="Web-{FCAB1D31-A5A3-AB17-FB7D-5D056B7C4209}" dt="2020-02-06T18:03:37.770" v="19"/>
          <ac:spMkLst>
            <pc:docMk/>
            <pc:sldMk cId="2768681234" sldId="266"/>
            <ac:spMk id="13" creationId="{763516C8-F227-4B77-9AA7-61B9A0B78253}"/>
          </ac:spMkLst>
        </pc:spChg>
        <pc:spChg chg="add del">
          <ac:chgData name="Guest User" userId="S::urn:spo:anon#4663e948415299c0285c956c65579e6fb8bd0f491497a3c854afe3841ecc0ace::" providerId="AD" clId="Web-{FCAB1D31-A5A3-AB17-FB7D-5D056B7C4209}" dt="2020-02-06T18:03:37.770" v="19"/>
          <ac:spMkLst>
            <pc:docMk/>
            <pc:sldMk cId="2768681234" sldId="266"/>
            <ac:spMk id="14" creationId="{D91B420C-C4C8-44DF-96B2-FBD1014646FE}"/>
          </ac:spMkLst>
        </pc:spChg>
        <pc:spChg chg="add del">
          <ac:chgData name="Guest User" userId="S::urn:spo:anon#4663e948415299c0285c956c65579e6fb8bd0f491497a3c854afe3841ecc0ace::" providerId="AD" clId="Web-{FCAB1D31-A5A3-AB17-FB7D-5D056B7C4209}" dt="2020-02-06T18:03:37.770" v="19"/>
          <ac:spMkLst>
            <pc:docMk/>
            <pc:sldMk cId="2768681234" sldId="266"/>
            <ac:spMk id="15" creationId="{070928B1-3E69-44AC-A1EE-B4E4270A7A51}"/>
          </ac:spMkLst>
        </pc:spChg>
        <pc:graphicFrameChg chg="mod ord modGraphic">
          <ac:chgData name="Guest User" userId="S::urn:spo:anon#4663e948415299c0285c956c65579e6fb8bd0f491497a3c854afe3841ecc0ace::" providerId="AD" clId="Web-{FCAB1D31-A5A3-AB17-FB7D-5D056B7C4209}" dt="2020-02-06T19:54:11.987" v="329"/>
          <ac:graphicFrameMkLst>
            <pc:docMk/>
            <pc:sldMk cId="2768681234" sldId="266"/>
            <ac:graphicFrameMk id="5" creationId="{B4C52398-AA5C-483D-97BE-621607D30A82}"/>
          </ac:graphicFrameMkLst>
        </pc:graphicFrameChg>
        <pc:picChg chg="mod ord">
          <ac:chgData name="Guest User" userId="S::urn:spo:anon#4663e948415299c0285c956c65579e6fb8bd0f491497a3c854afe3841ecc0ace::" providerId="AD" clId="Web-{FCAB1D31-A5A3-AB17-FB7D-5D056B7C4209}" dt="2020-02-06T18:03:37.770" v="19"/>
          <ac:picMkLst>
            <pc:docMk/>
            <pc:sldMk cId="2768681234" sldId="266"/>
            <ac:picMk id="11" creationId="{B540A619-7738-4039-8BAF-D8EE2C0FA155}"/>
          </ac:picMkLst>
        </pc:picChg>
      </pc:sldChg>
      <pc:sldChg chg="addSp modSp mod setBg">
        <pc:chgData name="Guest User" userId="S::urn:spo:anon#4663e948415299c0285c956c65579e6fb8bd0f491497a3c854afe3841ecc0ace::" providerId="AD" clId="Web-{FCAB1D31-A5A3-AB17-FB7D-5D056B7C4209}" dt="2020-02-06T18:04:15.068" v="20"/>
        <pc:sldMkLst>
          <pc:docMk/>
          <pc:sldMk cId="689797729" sldId="267"/>
        </pc:sldMkLst>
        <pc:spChg chg="mod">
          <ac:chgData name="Guest User" userId="S::urn:spo:anon#4663e948415299c0285c956c65579e6fb8bd0f491497a3c854afe3841ecc0ace::" providerId="AD" clId="Web-{FCAB1D31-A5A3-AB17-FB7D-5D056B7C4209}" dt="2020-02-06T18:04:15.068" v="20"/>
          <ac:spMkLst>
            <pc:docMk/>
            <pc:sldMk cId="689797729" sldId="267"/>
            <ac:spMk id="2" creationId="{D7D5E760-156E-4F20-8ECC-476AEAEE2804}"/>
          </ac:spMkLst>
        </pc:spChg>
        <pc:spChg chg="mod">
          <ac:chgData name="Guest User" userId="S::urn:spo:anon#4663e948415299c0285c956c65579e6fb8bd0f491497a3c854afe3841ecc0ace::" providerId="AD" clId="Web-{FCAB1D31-A5A3-AB17-FB7D-5D056B7C4209}" dt="2020-02-06T18:04:15.068" v="20"/>
          <ac:spMkLst>
            <pc:docMk/>
            <pc:sldMk cId="689797729" sldId="267"/>
            <ac:spMk id="4" creationId="{D3D5B239-9830-420D-82AF-0932F34D0863}"/>
          </ac:spMkLst>
        </pc:spChg>
        <pc:spChg chg="ord">
          <ac:chgData name="Guest User" userId="S::urn:spo:anon#4663e948415299c0285c956c65579e6fb8bd0f491497a3c854afe3841ecc0ace::" providerId="AD" clId="Web-{FCAB1D31-A5A3-AB17-FB7D-5D056B7C4209}" dt="2020-02-06T18:04:15.068" v="20"/>
          <ac:spMkLst>
            <pc:docMk/>
            <pc:sldMk cId="689797729" sldId="267"/>
            <ac:spMk id="6" creationId="{FC8B1D93-F517-463A-8B5C-90168F8689EA}"/>
          </ac:spMkLst>
        </pc:spChg>
        <pc:spChg chg="add">
          <ac:chgData name="Guest User" userId="S::urn:spo:anon#4663e948415299c0285c956c65579e6fb8bd0f491497a3c854afe3841ecc0ace::" providerId="AD" clId="Web-{FCAB1D31-A5A3-AB17-FB7D-5D056B7C4209}" dt="2020-02-06T18:04:15.068" v="20"/>
          <ac:spMkLst>
            <pc:docMk/>
            <pc:sldMk cId="689797729" sldId="267"/>
            <ac:spMk id="9" creationId="{1EDD21E1-BAF0-4314-AB31-82ECB8AC9EA9}"/>
          </ac:spMkLst>
        </pc:spChg>
        <pc:spChg chg="add">
          <ac:chgData name="Guest User" userId="S::urn:spo:anon#4663e948415299c0285c956c65579e6fb8bd0f491497a3c854afe3841ecc0ace::" providerId="AD" clId="Web-{FCAB1D31-A5A3-AB17-FB7D-5D056B7C4209}" dt="2020-02-06T18:04:15.068" v="20"/>
          <ac:spMkLst>
            <pc:docMk/>
            <pc:sldMk cId="689797729" sldId="267"/>
            <ac:spMk id="13" creationId="{FDC8619C-F25D-468E-95FA-2A2151D7DDD2}"/>
          </ac:spMkLst>
        </pc:spChg>
        <pc:spChg chg="add">
          <ac:chgData name="Guest User" userId="S::urn:spo:anon#4663e948415299c0285c956c65579e6fb8bd0f491497a3c854afe3841ecc0ace::" providerId="AD" clId="Web-{FCAB1D31-A5A3-AB17-FB7D-5D056B7C4209}" dt="2020-02-06T18:04:15.068" v="20"/>
          <ac:spMkLst>
            <pc:docMk/>
            <pc:sldMk cId="689797729" sldId="267"/>
            <ac:spMk id="15" creationId="{7D9439D6-DEAD-4CEB-A61B-BE3D64D1B598}"/>
          </ac:spMkLst>
        </pc:spChg>
        <pc:graphicFrameChg chg="mod ord modGraphic">
          <ac:chgData name="Guest User" userId="S::urn:spo:anon#4663e948415299c0285c956c65579e6fb8bd0f491497a3c854afe3841ecc0ace::" providerId="AD" clId="Web-{FCAB1D31-A5A3-AB17-FB7D-5D056B7C4209}" dt="2020-02-06T18:04:15.068" v="20"/>
          <ac:graphicFrameMkLst>
            <pc:docMk/>
            <pc:sldMk cId="689797729" sldId="267"/>
            <ac:graphicFrameMk id="5" creationId="{F285A676-1BEB-466F-83BD-2F1F2621C81E}"/>
          </ac:graphicFrameMkLst>
        </pc:graphicFrameChg>
      </pc:sldChg>
      <pc:sldChg chg="addSp modSp mod setBg">
        <pc:chgData name="Guest User" userId="S::urn:spo:anon#4663e948415299c0285c956c65579e6fb8bd0f491497a3c854afe3841ecc0ace::" providerId="AD" clId="Web-{FCAB1D31-A5A3-AB17-FB7D-5D056B7C4209}" dt="2020-02-06T18:22:01.292" v="137"/>
        <pc:sldMkLst>
          <pc:docMk/>
          <pc:sldMk cId="649520102" sldId="269"/>
        </pc:sldMkLst>
        <pc:spChg chg="mod">
          <ac:chgData name="Guest User" userId="S::urn:spo:anon#4663e948415299c0285c956c65579e6fb8bd0f491497a3c854afe3841ecc0ace::" providerId="AD" clId="Web-{FCAB1D31-A5A3-AB17-FB7D-5D056B7C4209}" dt="2020-02-06T18:22:01.292" v="137"/>
          <ac:spMkLst>
            <pc:docMk/>
            <pc:sldMk cId="649520102" sldId="269"/>
            <ac:spMk id="2" creationId="{17A7749F-7664-4AC8-9476-213A5FCACF40}"/>
          </ac:spMkLst>
        </pc:spChg>
        <pc:spChg chg="add">
          <ac:chgData name="Guest User" userId="S::urn:spo:anon#4663e948415299c0285c956c65579e6fb8bd0f491497a3c854afe3841ecc0ace::" providerId="AD" clId="Web-{FCAB1D31-A5A3-AB17-FB7D-5D056B7C4209}" dt="2020-02-06T18:22:01.292" v="137"/>
          <ac:spMkLst>
            <pc:docMk/>
            <pc:sldMk cId="649520102" sldId="269"/>
            <ac:spMk id="9" creationId="{4E4490D0-3672-446A-AC12-B4830333BDDD}"/>
          </ac:spMkLst>
        </pc:spChg>
        <pc:spChg chg="add">
          <ac:chgData name="Guest User" userId="S::urn:spo:anon#4663e948415299c0285c956c65579e6fb8bd0f491497a3c854afe3841ecc0ace::" providerId="AD" clId="Web-{FCAB1D31-A5A3-AB17-FB7D-5D056B7C4209}" dt="2020-02-06T18:22:01.292" v="137"/>
          <ac:spMkLst>
            <pc:docMk/>
            <pc:sldMk cId="649520102" sldId="269"/>
            <ac:spMk id="11" creationId="{39CB82C2-DF65-4EC1-8280-F201D50F570B}"/>
          </ac:spMkLst>
        </pc:spChg>
        <pc:spChg chg="add">
          <ac:chgData name="Guest User" userId="S::urn:spo:anon#4663e948415299c0285c956c65579e6fb8bd0f491497a3c854afe3841ecc0ace::" providerId="AD" clId="Web-{FCAB1D31-A5A3-AB17-FB7D-5D056B7C4209}" dt="2020-02-06T18:22:01.292" v="137"/>
          <ac:spMkLst>
            <pc:docMk/>
            <pc:sldMk cId="649520102" sldId="269"/>
            <ac:spMk id="15" creationId="{FA4CD5CB-D209-4D70-8CA4-629731C59219}"/>
          </ac:spMkLst>
        </pc:spChg>
        <pc:spChg chg="add">
          <ac:chgData name="Guest User" userId="S::urn:spo:anon#4663e948415299c0285c956c65579e6fb8bd0f491497a3c854afe3841ecc0ace::" providerId="AD" clId="Web-{FCAB1D31-A5A3-AB17-FB7D-5D056B7C4209}" dt="2020-02-06T18:22:01.292" v="137"/>
          <ac:spMkLst>
            <pc:docMk/>
            <pc:sldMk cId="649520102" sldId="269"/>
            <ac:spMk id="19" creationId="{B4C27B90-DF2B-4D00-BA07-18ED774CD2F1}"/>
          </ac:spMkLst>
        </pc:spChg>
        <pc:spChg chg="add">
          <ac:chgData name="Guest User" userId="S::urn:spo:anon#4663e948415299c0285c956c65579e6fb8bd0f491497a3c854afe3841ecc0ace::" providerId="AD" clId="Web-{FCAB1D31-A5A3-AB17-FB7D-5D056B7C4209}" dt="2020-02-06T18:22:01.292" v="137"/>
          <ac:spMkLst>
            <pc:docMk/>
            <pc:sldMk cId="649520102" sldId="269"/>
            <ac:spMk id="21" creationId="{593ACC25-C262-417A-8AA9-0641C772BDB6}"/>
          </ac:spMkLst>
        </pc:spChg>
        <pc:picChg chg="mod">
          <ac:chgData name="Guest User" userId="S::urn:spo:anon#4663e948415299c0285c956c65579e6fb8bd0f491497a3c854afe3841ecc0ace::" providerId="AD" clId="Web-{FCAB1D31-A5A3-AB17-FB7D-5D056B7C4209}" dt="2020-02-06T18:22:01.292" v="137"/>
          <ac:picMkLst>
            <pc:docMk/>
            <pc:sldMk cId="649520102" sldId="269"/>
            <ac:picMk id="4" creationId="{5AA9C1BA-DF13-4C53-8B98-23A7A646037C}"/>
          </ac:picMkLst>
        </pc:picChg>
        <pc:cxnChg chg="add">
          <ac:chgData name="Guest User" userId="S::urn:spo:anon#4663e948415299c0285c956c65579e6fb8bd0f491497a3c854afe3841ecc0ace::" providerId="AD" clId="Web-{FCAB1D31-A5A3-AB17-FB7D-5D056B7C4209}" dt="2020-02-06T18:22:01.292" v="137"/>
          <ac:cxnSpMkLst>
            <pc:docMk/>
            <pc:sldMk cId="649520102" sldId="269"/>
            <ac:cxnSpMk id="13" creationId="{7E1D4427-852B-4B37-8E76-0E9F1810BA2A}"/>
          </ac:cxnSpMkLst>
        </pc:cxnChg>
        <pc:cxnChg chg="add">
          <ac:chgData name="Guest User" userId="S::urn:spo:anon#4663e948415299c0285c956c65579e6fb8bd0f491497a3c854afe3841ecc0ace::" providerId="AD" clId="Web-{FCAB1D31-A5A3-AB17-FB7D-5D056B7C4209}" dt="2020-02-06T18:22:01.292" v="137"/>
          <ac:cxnSpMkLst>
            <pc:docMk/>
            <pc:sldMk cId="649520102" sldId="269"/>
            <ac:cxnSpMk id="17" creationId="{5C6A2BAE-B461-4B55-8E1F-0722ABDD1393}"/>
          </ac:cxnSpMkLst>
        </pc:cxnChg>
      </pc:sldChg>
      <pc:sldChg chg="addSp modSp mod setBg">
        <pc:chgData name="Guest User" userId="S::urn:spo:anon#4663e948415299c0285c956c65579e6fb8bd0f491497a3c854afe3841ecc0ace::" providerId="AD" clId="Web-{FCAB1D31-A5A3-AB17-FB7D-5D056B7C4209}" dt="2020-02-06T18:19:58.974" v="130" actId="20577"/>
        <pc:sldMkLst>
          <pc:docMk/>
          <pc:sldMk cId="3514066629" sldId="291"/>
        </pc:sldMkLst>
        <pc:spChg chg="mod">
          <ac:chgData name="Guest User" userId="S::urn:spo:anon#4663e948415299c0285c956c65579e6fb8bd0f491497a3c854afe3841ecc0ace::" providerId="AD" clId="Web-{FCAB1D31-A5A3-AB17-FB7D-5D056B7C4209}" dt="2020-02-06T18:19:47.036" v="129"/>
          <ac:spMkLst>
            <pc:docMk/>
            <pc:sldMk cId="3514066629" sldId="291"/>
            <ac:spMk id="2" creationId="{B93F907F-C30D-4524-85DE-6E000221A084}"/>
          </ac:spMkLst>
        </pc:spChg>
        <pc:spChg chg="mod ord">
          <ac:chgData name="Guest User" userId="S::urn:spo:anon#4663e948415299c0285c956c65579e6fb8bd0f491497a3c854afe3841ecc0ace::" providerId="AD" clId="Web-{FCAB1D31-A5A3-AB17-FB7D-5D056B7C4209}" dt="2020-02-06T18:19:58.974" v="130" actId="20577"/>
          <ac:spMkLst>
            <pc:docMk/>
            <pc:sldMk cId="3514066629" sldId="291"/>
            <ac:spMk id="3" creationId="{B8FE9F69-803F-4547-9A41-1A4D89505A94}"/>
          </ac:spMkLst>
        </pc:spChg>
        <pc:spChg chg="add">
          <ac:chgData name="Guest User" userId="S::urn:spo:anon#4663e948415299c0285c956c65579e6fb8bd0f491497a3c854afe3841ecc0ace::" providerId="AD" clId="Web-{FCAB1D31-A5A3-AB17-FB7D-5D056B7C4209}" dt="2020-02-06T18:19:47.036" v="129"/>
          <ac:spMkLst>
            <pc:docMk/>
            <pc:sldMk cId="3514066629" sldId="291"/>
            <ac:spMk id="6" creationId="{52ABB703-2B0E-4C3B-B4A2-F3973548E561}"/>
          </ac:spMkLst>
        </pc:spChg>
        <pc:spChg chg="add">
          <ac:chgData name="Guest User" userId="S::urn:spo:anon#4663e948415299c0285c956c65579e6fb8bd0f491497a3c854afe3841ecc0ace::" providerId="AD" clId="Web-{FCAB1D31-A5A3-AB17-FB7D-5D056B7C4209}" dt="2020-02-06T18:19:47.036" v="129"/>
          <ac:spMkLst>
            <pc:docMk/>
            <pc:sldMk cId="3514066629" sldId="291"/>
            <ac:spMk id="8" creationId="{E95DA498-D9A2-4DA9-B9DA-B3776E08CF7E}"/>
          </ac:spMkLst>
        </pc:spChg>
        <pc:spChg chg="add">
          <ac:chgData name="Guest User" userId="S::urn:spo:anon#4663e948415299c0285c956c65579e6fb8bd0f491497a3c854afe3841ecc0ace::" providerId="AD" clId="Web-{FCAB1D31-A5A3-AB17-FB7D-5D056B7C4209}" dt="2020-02-06T18:16:19.436" v="79"/>
          <ac:spMkLst>
            <pc:docMk/>
            <pc:sldMk cId="3514066629" sldId="291"/>
            <ac:spMk id="9" creationId="{3F4C104D-5F30-4811-9376-566B26E4719A}"/>
          </ac:spMkLst>
        </pc:spChg>
        <pc:spChg chg="add">
          <ac:chgData name="Guest User" userId="S::urn:spo:anon#4663e948415299c0285c956c65579e6fb8bd0f491497a3c854afe3841ecc0ace::" providerId="AD" clId="Web-{FCAB1D31-A5A3-AB17-FB7D-5D056B7C4209}" dt="2020-02-06T18:16:19.436" v="79"/>
          <ac:spMkLst>
            <pc:docMk/>
            <pc:sldMk cId="3514066629" sldId="291"/>
            <ac:spMk id="11" creationId="{0815E34B-5D02-4E01-A936-E8E1C0AB6F12}"/>
          </ac:spMkLst>
        </pc:spChg>
        <pc:spChg chg="add">
          <ac:chgData name="Guest User" userId="S::urn:spo:anon#4663e948415299c0285c956c65579e6fb8bd0f491497a3c854afe3841ecc0ace::" providerId="AD" clId="Web-{FCAB1D31-A5A3-AB17-FB7D-5D056B7C4209}" dt="2020-02-06T18:16:19.436" v="79"/>
          <ac:spMkLst>
            <pc:docMk/>
            <pc:sldMk cId="3514066629" sldId="291"/>
            <ac:spMk id="13" creationId="{7DE3414B-B032-4710-A468-D3285E38C5FF}"/>
          </ac:spMkLst>
        </pc:spChg>
        <pc:spChg chg="add">
          <ac:chgData name="Guest User" userId="S::urn:spo:anon#4663e948415299c0285c956c65579e6fb8bd0f491497a3c854afe3841ecc0ace::" providerId="AD" clId="Web-{FCAB1D31-A5A3-AB17-FB7D-5D056B7C4209}" dt="2020-02-06T18:19:47.036" v="129"/>
          <ac:spMkLst>
            <pc:docMk/>
            <pc:sldMk cId="3514066629" sldId="291"/>
            <ac:spMk id="15" creationId="{82A73093-4B9D-420D-B17E-52293703A1D4}"/>
          </ac:spMkLst>
        </pc:spChg>
        <pc:picChg chg="add mod">
          <ac:chgData name="Guest User" userId="S::urn:spo:anon#4663e948415299c0285c956c65579e6fb8bd0f491497a3c854afe3841ecc0ace::" providerId="AD" clId="Web-{FCAB1D31-A5A3-AB17-FB7D-5D056B7C4209}" dt="2020-02-06T18:19:47.036" v="129"/>
          <ac:picMkLst>
            <pc:docMk/>
            <pc:sldMk cId="3514066629" sldId="291"/>
            <ac:picMk id="4" creationId="{D65DB385-479C-4615-B050-670D5D02B2D6}"/>
          </ac:picMkLst>
        </pc:picChg>
        <pc:cxnChg chg="add">
          <ac:chgData name="Guest User" userId="S::urn:spo:anon#4663e948415299c0285c956c65579e6fb8bd0f491497a3c854afe3841ecc0ace::" providerId="AD" clId="Web-{FCAB1D31-A5A3-AB17-FB7D-5D056B7C4209}" dt="2020-02-06T18:19:47.036" v="129"/>
          <ac:cxnSpMkLst>
            <pc:docMk/>
            <pc:sldMk cId="3514066629" sldId="291"/>
            <ac:cxnSpMk id="7" creationId="{9C21570E-E159-49A6-9891-FA397B7A92D3}"/>
          </ac:cxnSpMkLst>
        </pc:cxnChg>
      </pc:sldChg>
      <pc:sldChg chg="addSp delSp modSp mod setBg">
        <pc:chgData name="Guest User" userId="S::urn:spo:anon#4663e948415299c0285c956c65579e6fb8bd0f491497a3c854afe3841ecc0ace::" providerId="AD" clId="Web-{FCAB1D31-A5A3-AB17-FB7D-5D056B7C4209}" dt="2020-02-06T19:03:57.779" v="325" actId="20577"/>
        <pc:sldMkLst>
          <pc:docMk/>
          <pc:sldMk cId="1166076765" sldId="294"/>
        </pc:sldMkLst>
        <pc:spChg chg="mod ord">
          <ac:chgData name="Guest User" userId="S::urn:spo:anon#4663e948415299c0285c956c65579e6fb8bd0f491497a3c854afe3841ecc0ace::" providerId="AD" clId="Web-{FCAB1D31-A5A3-AB17-FB7D-5D056B7C4209}" dt="2020-02-06T18:20:24.381" v="133"/>
          <ac:spMkLst>
            <pc:docMk/>
            <pc:sldMk cId="1166076765" sldId="294"/>
            <ac:spMk id="2" creationId="{540C0733-C155-4458-9669-D00A80970C10}"/>
          </ac:spMkLst>
        </pc:spChg>
        <pc:spChg chg="del">
          <ac:chgData name="Guest User" userId="S::urn:spo:anon#4663e948415299c0285c956c65579e6fb8bd0f491497a3c854afe3841ecc0ace::" providerId="AD" clId="Web-{FCAB1D31-A5A3-AB17-FB7D-5D056B7C4209}" dt="2020-02-06T17:56:36.100" v="1"/>
          <ac:spMkLst>
            <pc:docMk/>
            <pc:sldMk cId="1166076765" sldId="294"/>
            <ac:spMk id="3" creationId="{8942DFCD-F3D3-4501-9EA6-E129B2FB9849}"/>
          </ac:spMkLst>
        </pc:spChg>
        <pc:spChg chg="mod ord">
          <ac:chgData name="Guest User" userId="S::urn:spo:anon#4663e948415299c0285c956c65579e6fb8bd0f491497a3c854afe3841ecc0ace::" providerId="AD" clId="Web-{FCAB1D31-A5A3-AB17-FB7D-5D056B7C4209}" dt="2020-02-06T19:03:57.779" v="325" actId="20577"/>
          <ac:spMkLst>
            <pc:docMk/>
            <pc:sldMk cId="1166076765" sldId="294"/>
            <ac:spMk id="4" creationId="{A9087A47-AD01-4CCA-8451-42DD76374E5A}"/>
          </ac:spMkLst>
        </pc:spChg>
        <pc:spChg chg="add del">
          <ac:chgData name="Guest User" userId="S::urn:spo:anon#4663e948415299c0285c956c65579e6fb8bd0f491497a3c854afe3841ecc0ace::" providerId="AD" clId="Web-{FCAB1D31-A5A3-AB17-FB7D-5D056B7C4209}" dt="2020-02-06T17:58:11.884" v="8"/>
          <ac:spMkLst>
            <pc:docMk/>
            <pc:sldMk cId="1166076765" sldId="294"/>
            <ac:spMk id="11" creationId="{05C469C2-FE8F-491E-9139-7E7F8BB38179}"/>
          </ac:spMkLst>
        </pc:spChg>
        <pc:spChg chg="add">
          <ac:chgData name="Guest User" userId="S::urn:spo:anon#4663e948415299c0285c956c65579e6fb8bd0f491497a3c854afe3841ecc0ace::" providerId="AD" clId="Web-{FCAB1D31-A5A3-AB17-FB7D-5D056B7C4209}" dt="2020-02-06T18:20:24.381" v="133"/>
          <ac:spMkLst>
            <pc:docMk/>
            <pc:sldMk cId="1166076765" sldId="294"/>
            <ac:spMk id="13" creationId="{796CD800-C8BF-41B5-983A-3B3D95FA99E5}"/>
          </ac:spMkLst>
        </pc:spChg>
        <pc:spChg chg="add">
          <ac:chgData name="Guest User" userId="S::urn:spo:anon#4663e948415299c0285c956c65579e6fb8bd0f491497a3c854afe3841ecc0ace::" providerId="AD" clId="Web-{FCAB1D31-A5A3-AB17-FB7D-5D056B7C4209}" dt="2020-02-06T18:20:24.381" v="133"/>
          <ac:spMkLst>
            <pc:docMk/>
            <pc:sldMk cId="1166076765" sldId="294"/>
            <ac:spMk id="14" creationId="{ED36A27B-61AE-4AA1-8BD6-7310E072D89D}"/>
          </ac:spMkLst>
        </pc:spChg>
        <pc:spChg chg="add">
          <ac:chgData name="Guest User" userId="S::urn:spo:anon#4663e948415299c0285c956c65579e6fb8bd0f491497a3c854afe3841ecc0ace::" providerId="AD" clId="Web-{FCAB1D31-A5A3-AB17-FB7D-5D056B7C4209}" dt="2020-02-06T18:20:24.381" v="133"/>
          <ac:spMkLst>
            <pc:docMk/>
            <pc:sldMk cId="1166076765" sldId="294"/>
            <ac:spMk id="18" creationId="{73B90B8B-F76B-4130-8370-38033EEACB93}"/>
          </ac:spMkLst>
        </pc:spChg>
        <pc:spChg chg="add">
          <ac:chgData name="Guest User" userId="S::urn:spo:anon#4663e948415299c0285c956c65579e6fb8bd0f491497a3c854afe3841ecc0ace::" providerId="AD" clId="Web-{FCAB1D31-A5A3-AB17-FB7D-5D056B7C4209}" dt="2020-02-06T18:20:24.381" v="133"/>
          <ac:spMkLst>
            <pc:docMk/>
            <pc:sldMk cId="1166076765" sldId="294"/>
            <ac:spMk id="22" creationId="{91C67939-3FD0-4B45-8AA4-9FE55C7EE127}"/>
          </ac:spMkLst>
        </pc:spChg>
        <pc:spChg chg="add">
          <ac:chgData name="Guest User" userId="S::urn:spo:anon#4663e948415299c0285c956c65579e6fb8bd0f491497a3c854afe3841ecc0ace::" providerId="AD" clId="Web-{FCAB1D31-A5A3-AB17-FB7D-5D056B7C4209}" dt="2020-02-06T18:20:24.381" v="133"/>
          <ac:spMkLst>
            <pc:docMk/>
            <pc:sldMk cId="1166076765" sldId="294"/>
            <ac:spMk id="24" creationId="{0981A96A-A87C-4F87-845A-3B0A6529F543}"/>
          </ac:spMkLst>
        </pc:spChg>
        <pc:spChg chg="add del">
          <ac:chgData name="Guest User" userId="S::urn:spo:anon#4663e948415299c0285c956c65579e6fb8bd0f491497a3c854afe3841ecc0ace::" providerId="AD" clId="Web-{FCAB1D31-A5A3-AB17-FB7D-5D056B7C4209}" dt="2020-02-06T17:58:11.884" v="8"/>
          <ac:spMkLst>
            <pc:docMk/>
            <pc:sldMk cId="1166076765" sldId="294"/>
            <ac:spMk id="25" creationId="{0D31E63E-1DE1-4400-9D1A-FA0378B291BD}"/>
          </ac:spMkLst>
        </pc:spChg>
        <pc:spChg chg="add del">
          <ac:chgData name="Guest User" userId="S::urn:spo:anon#4663e948415299c0285c956c65579e6fb8bd0f491497a3c854afe3841ecc0ace::" providerId="AD" clId="Web-{FCAB1D31-A5A3-AB17-FB7D-5D056B7C4209}" dt="2020-02-06T17:58:01.978" v="6"/>
          <ac:spMkLst>
            <pc:docMk/>
            <pc:sldMk cId="1166076765" sldId="294"/>
            <ac:spMk id="40" creationId="{05C469C2-FE8F-491E-9139-7E7F8BB38179}"/>
          </ac:spMkLst>
        </pc:spChg>
        <pc:spChg chg="add del">
          <ac:chgData name="Guest User" userId="S::urn:spo:anon#4663e948415299c0285c956c65579e6fb8bd0f491497a3c854afe3841ecc0ace::" providerId="AD" clId="Web-{FCAB1D31-A5A3-AB17-FB7D-5D056B7C4209}" dt="2020-02-06T17:58:01.978" v="6"/>
          <ac:spMkLst>
            <pc:docMk/>
            <pc:sldMk cId="1166076765" sldId="294"/>
            <ac:spMk id="42" creationId="{0D31E63E-1DE1-4400-9D1A-FA0378B291BD}"/>
          </ac:spMkLst>
        </pc:spChg>
        <pc:spChg chg="add">
          <ac:chgData name="Guest User" userId="S::urn:spo:anon#4663e948415299c0285c956c65579e6fb8bd0f491497a3c854afe3841ecc0ace::" providerId="AD" clId="Web-{FCAB1D31-A5A3-AB17-FB7D-5D056B7C4209}" dt="2020-02-06T17:58:11.931" v="9"/>
          <ac:spMkLst>
            <pc:docMk/>
            <pc:sldMk cId="1166076765" sldId="294"/>
            <ac:spMk id="43" creationId="{05C469C2-FE8F-491E-9139-7E7F8BB38179}"/>
          </ac:spMkLst>
        </pc:spChg>
        <pc:spChg chg="add del">
          <ac:chgData name="Guest User" userId="S::urn:spo:anon#4663e948415299c0285c956c65579e6fb8bd0f491497a3c854afe3841ecc0ace::" providerId="AD" clId="Web-{FCAB1D31-A5A3-AB17-FB7D-5D056B7C4209}" dt="2020-02-06T17:58:01.978" v="6"/>
          <ac:spMkLst>
            <pc:docMk/>
            <pc:sldMk cId="1166076765" sldId="294"/>
            <ac:spMk id="44" creationId="{23C7736A-5A08-4021-9AB6-390DFF506AA8}"/>
          </ac:spMkLst>
        </pc:spChg>
        <pc:spChg chg="add">
          <ac:chgData name="Guest User" userId="S::urn:spo:anon#4663e948415299c0285c956c65579e6fb8bd0f491497a3c854afe3841ecc0ace::" providerId="AD" clId="Web-{FCAB1D31-A5A3-AB17-FB7D-5D056B7C4209}" dt="2020-02-06T17:58:11.931" v="9"/>
          <ac:spMkLst>
            <pc:docMk/>
            <pc:sldMk cId="1166076765" sldId="294"/>
            <ac:spMk id="45" creationId="{0D31E63E-1DE1-4400-9D1A-FA0378B291BD}"/>
          </ac:spMkLst>
        </pc:spChg>
        <pc:spChg chg="add del">
          <ac:chgData name="Guest User" userId="S::urn:spo:anon#4663e948415299c0285c956c65579e6fb8bd0f491497a3c854afe3841ecc0ace::" providerId="AD" clId="Web-{FCAB1D31-A5A3-AB17-FB7D-5D056B7C4209}" dt="2020-02-06T17:58:01.978" v="6"/>
          <ac:spMkLst>
            <pc:docMk/>
            <pc:sldMk cId="1166076765" sldId="294"/>
            <ac:spMk id="46" creationId="{433DF4D3-8A35-461A-ABE0-F56B78A1371F}"/>
          </ac:spMkLst>
        </pc:spChg>
        <pc:spChg chg="add">
          <ac:chgData name="Guest User" userId="S::urn:spo:anon#4663e948415299c0285c956c65579e6fb8bd0f491497a3c854afe3841ecc0ace::" providerId="AD" clId="Web-{FCAB1D31-A5A3-AB17-FB7D-5D056B7C4209}" dt="2020-02-06T17:58:11.931" v="9"/>
          <ac:spMkLst>
            <pc:docMk/>
            <pc:sldMk cId="1166076765" sldId="294"/>
            <ac:spMk id="59" creationId="{A7AF9E2D-8F98-4755-895E-D65689F2A145}"/>
          </ac:spMkLst>
        </pc:spChg>
        <pc:spChg chg="add">
          <ac:chgData name="Guest User" userId="S::urn:spo:anon#4663e948415299c0285c956c65579e6fb8bd0f491497a3c854afe3841ecc0ace::" providerId="AD" clId="Web-{FCAB1D31-A5A3-AB17-FB7D-5D056B7C4209}" dt="2020-02-06T17:58:11.931" v="9"/>
          <ac:spMkLst>
            <pc:docMk/>
            <pc:sldMk cId="1166076765" sldId="294"/>
            <ac:spMk id="74" creationId="{6D0FFBDB-89D1-4050-8FE5-AFC94C076569}"/>
          </ac:spMkLst>
        </pc:spChg>
        <pc:spChg chg="add">
          <ac:chgData name="Guest User" userId="S::urn:spo:anon#4663e948415299c0285c956c65579e6fb8bd0f491497a3c854afe3841ecc0ace::" providerId="AD" clId="Web-{FCAB1D31-A5A3-AB17-FB7D-5D056B7C4209}" dt="2020-02-06T17:58:11.931" v="9"/>
          <ac:spMkLst>
            <pc:docMk/>
            <pc:sldMk cId="1166076765" sldId="294"/>
            <ac:spMk id="76" creationId="{75823B85-53D1-46E0-BC58-872776B5A1FF}"/>
          </ac:spMkLst>
        </pc:spChg>
        <pc:grpChg chg="add del">
          <ac:chgData name="Guest User" userId="S::urn:spo:anon#4663e948415299c0285c956c65579e6fb8bd0f491497a3c854afe3841ecc0ace::" providerId="AD" clId="Web-{FCAB1D31-A5A3-AB17-FB7D-5D056B7C4209}" dt="2020-02-06T17:58:11.884" v="8"/>
          <ac:grpSpMkLst>
            <pc:docMk/>
            <pc:sldMk cId="1166076765" sldId="294"/>
            <ac:grpSpMk id="9" creationId="{8D44E099-FC66-4167-A593-8F6FBB5EE0E6}"/>
          </ac:grpSpMkLst>
        </pc:grpChg>
        <pc:grpChg chg="add del">
          <ac:chgData name="Guest User" userId="S::urn:spo:anon#4663e948415299c0285c956c65579e6fb8bd0f491497a3c854afe3841ecc0ace::" providerId="AD" clId="Web-{FCAB1D31-A5A3-AB17-FB7D-5D056B7C4209}" dt="2020-02-06T17:58:11.884" v="8"/>
          <ac:grpSpMkLst>
            <pc:docMk/>
            <pc:sldMk cId="1166076765" sldId="294"/>
            <ac:grpSpMk id="10" creationId="{629FAB3C-6A93-4306-8525-B9FC787B15FC}"/>
          </ac:grpSpMkLst>
        </pc:grpChg>
        <pc:grpChg chg="add del">
          <ac:chgData name="Guest User" userId="S::urn:spo:anon#4663e948415299c0285c956c65579e6fb8bd0f491497a3c854afe3841ecc0ace::" providerId="AD" clId="Web-{FCAB1D31-A5A3-AB17-FB7D-5D056B7C4209}" dt="2020-02-06T17:58:01.978" v="6"/>
          <ac:grpSpMkLst>
            <pc:docMk/>
            <pc:sldMk cId="1166076765" sldId="294"/>
            <ac:grpSpMk id="12" creationId="{8D44E099-FC66-4167-A593-8F6FBB5EE0E6}"/>
          </ac:grpSpMkLst>
        </pc:grpChg>
        <pc:grpChg chg="add del">
          <ac:chgData name="Guest User" userId="S::urn:spo:anon#4663e948415299c0285c956c65579e6fb8bd0f491497a3c854afe3841ecc0ace::" providerId="AD" clId="Web-{FCAB1D31-A5A3-AB17-FB7D-5D056B7C4209}" dt="2020-02-06T17:58:01.978" v="6"/>
          <ac:grpSpMkLst>
            <pc:docMk/>
            <pc:sldMk cId="1166076765" sldId="294"/>
            <ac:grpSpMk id="26" creationId="{629FAB3C-6A93-4306-8525-B9FC787B15FC}"/>
          </ac:grpSpMkLst>
        </pc:grpChg>
        <pc:grpChg chg="add">
          <ac:chgData name="Guest User" userId="S::urn:spo:anon#4663e948415299c0285c956c65579e6fb8bd0f491497a3c854afe3841ecc0ace::" providerId="AD" clId="Web-{FCAB1D31-A5A3-AB17-FB7D-5D056B7C4209}" dt="2020-02-06T17:58:11.931" v="9"/>
          <ac:grpSpMkLst>
            <pc:docMk/>
            <pc:sldMk cId="1166076765" sldId="294"/>
            <ac:grpSpMk id="39" creationId="{8D44E099-FC66-4167-A593-8F6FBB5EE0E6}"/>
          </ac:grpSpMkLst>
        </pc:grpChg>
        <pc:grpChg chg="add">
          <ac:chgData name="Guest User" userId="S::urn:spo:anon#4663e948415299c0285c956c65579e6fb8bd0f491497a3c854afe3841ecc0ace::" providerId="AD" clId="Web-{FCAB1D31-A5A3-AB17-FB7D-5D056B7C4209}" dt="2020-02-06T17:58:11.931" v="9"/>
          <ac:grpSpMkLst>
            <pc:docMk/>
            <pc:sldMk cId="1166076765" sldId="294"/>
            <ac:grpSpMk id="41" creationId="{629FAB3C-6A93-4306-8525-B9FC787B15FC}"/>
          </ac:grpSpMkLst>
        </pc:grpChg>
        <pc:grpChg chg="add">
          <ac:chgData name="Guest User" userId="S::urn:spo:anon#4663e948415299c0285c956c65579e6fb8bd0f491497a3c854afe3841ecc0ace::" providerId="AD" clId="Web-{FCAB1D31-A5A3-AB17-FB7D-5D056B7C4209}" dt="2020-02-06T17:58:11.931" v="9"/>
          <ac:grpSpMkLst>
            <pc:docMk/>
            <pc:sldMk cId="1166076765" sldId="294"/>
            <ac:grpSpMk id="60" creationId="{CDA2558E-94AE-4C16-8CD0-DCF447C9876B}"/>
          </ac:grpSpMkLst>
        </pc:grpChg>
        <pc:grpChg chg="add">
          <ac:chgData name="Guest User" userId="S::urn:spo:anon#4663e948415299c0285c956c65579e6fb8bd0f491497a3c854afe3841ecc0ace::" providerId="AD" clId="Web-{FCAB1D31-A5A3-AB17-FB7D-5D056B7C4209}" dt="2020-02-06T17:58:11.931" v="9"/>
          <ac:grpSpMkLst>
            <pc:docMk/>
            <pc:sldMk cId="1166076765" sldId="294"/>
            <ac:grpSpMk id="73" creationId="{94D3C8C4-8367-4524-B9C5-2B3ACA682C06}"/>
          </ac:grpSpMkLst>
        </pc:grpChg>
        <pc:picChg chg="add mod ord">
          <ac:chgData name="Guest User" userId="S::urn:spo:anon#4663e948415299c0285c956c65579e6fb8bd0f491497a3c854afe3841ecc0ace::" providerId="AD" clId="Web-{FCAB1D31-A5A3-AB17-FB7D-5D056B7C4209}" dt="2020-02-06T18:20:24.381" v="133"/>
          <ac:picMkLst>
            <pc:docMk/>
            <pc:sldMk cId="1166076765" sldId="294"/>
            <ac:picMk id="5" creationId="{A7F7D5D8-4525-4806-915D-B1E6C9A5496B}"/>
          </ac:picMkLst>
        </pc:picChg>
        <pc:picChg chg="add mod ord">
          <ac:chgData name="Guest User" userId="S::urn:spo:anon#4663e948415299c0285c956c65579e6fb8bd0f491497a3c854afe3841ecc0ace::" providerId="AD" clId="Web-{FCAB1D31-A5A3-AB17-FB7D-5D056B7C4209}" dt="2020-02-06T18:20:24.381" v="133"/>
          <ac:picMkLst>
            <pc:docMk/>
            <pc:sldMk cId="1166076765" sldId="294"/>
            <ac:picMk id="7" creationId="{8F6B3799-4181-4F02-A4C0-B376E6A6A910}"/>
          </ac:picMkLst>
        </pc:picChg>
        <pc:cxnChg chg="add">
          <ac:chgData name="Guest User" userId="S::urn:spo:anon#4663e948415299c0285c956c65579e6fb8bd0f491497a3c854afe3841ecc0ace::" providerId="AD" clId="Web-{FCAB1D31-A5A3-AB17-FB7D-5D056B7C4209}" dt="2020-02-06T18:20:24.381" v="133"/>
          <ac:cxnSpMkLst>
            <pc:docMk/>
            <pc:sldMk cId="1166076765" sldId="294"/>
            <ac:cxnSpMk id="16" creationId="{511BC4C5-EB16-4C0B-83E6-96A39848CF19}"/>
          </ac:cxnSpMkLst>
        </pc:cxnChg>
        <pc:cxnChg chg="add">
          <ac:chgData name="Guest User" userId="S::urn:spo:anon#4663e948415299c0285c956c65579e6fb8bd0f491497a3c854afe3841ecc0ace::" providerId="AD" clId="Web-{FCAB1D31-A5A3-AB17-FB7D-5D056B7C4209}" dt="2020-02-06T18:20:24.381" v="133"/>
          <ac:cxnSpMkLst>
            <pc:docMk/>
            <pc:sldMk cId="1166076765" sldId="294"/>
            <ac:cxnSpMk id="20" creationId="{C2D93264-3FF9-4175-A7FA-F927F0F77AA0}"/>
          </ac:cxnSpMkLst>
        </pc:cxnChg>
        <pc:cxnChg chg="add">
          <ac:chgData name="Guest User" userId="S::urn:spo:anon#4663e948415299c0285c956c65579e6fb8bd0f491497a3c854afe3841ecc0ace::" providerId="AD" clId="Web-{FCAB1D31-A5A3-AB17-FB7D-5D056B7C4209}" dt="2020-02-06T17:58:11.931" v="9"/>
          <ac:cxnSpMkLst>
            <pc:docMk/>
            <pc:sldMk cId="1166076765" sldId="294"/>
            <ac:cxnSpMk id="78" creationId="{81F86B2C-5FF7-48E0-B5B0-ABEA39A1E2C9}"/>
          </ac:cxnSpMkLst>
        </pc:cxnChg>
      </pc:sldChg>
      <pc:sldChg chg="addSp delSp modSp mod setBg">
        <pc:chgData name="Guest User" userId="S::urn:spo:anon#4663e948415299c0285c956c65579e6fb8bd0f491497a3c854afe3841ecc0ace::" providerId="AD" clId="Web-{FCAB1D31-A5A3-AB17-FB7D-5D056B7C4209}" dt="2020-02-06T18:21:55.291" v="136"/>
        <pc:sldMkLst>
          <pc:docMk/>
          <pc:sldMk cId="960837729" sldId="295"/>
        </pc:sldMkLst>
        <pc:spChg chg="mod">
          <ac:chgData name="Guest User" userId="S::urn:spo:anon#4663e948415299c0285c956c65579e6fb8bd0f491497a3c854afe3841ecc0ace::" providerId="AD" clId="Web-{FCAB1D31-A5A3-AB17-FB7D-5D056B7C4209}" dt="2020-02-06T18:21:55.291" v="136"/>
          <ac:spMkLst>
            <pc:docMk/>
            <pc:sldMk cId="960837729" sldId="295"/>
            <ac:spMk id="2" creationId="{DDB30F00-082C-4A05-8095-33D65692675A}"/>
          </ac:spMkLst>
        </pc:spChg>
        <pc:spChg chg="add">
          <ac:chgData name="Guest User" userId="S::urn:spo:anon#4663e948415299c0285c956c65579e6fb8bd0f491497a3c854afe3841ecc0ace::" providerId="AD" clId="Web-{FCAB1D31-A5A3-AB17-FB7D-5D056B7C4209}" dt="2020-02-06T18:21:55.291" v="136"/>
          <ac:spMkLst>
            <pc:docMk/>
            <pc:sldMk cId="960837729" sldId="295"/>
            <ac:spMk id="7" creationId="{4E4490D0-3672-446A-AC12-B4830333BDDD}"/>
          </ac:spMkLst>
        </pc:spChg>
        <pc:spChg chg="add">
          <ac:chgData name="Guest User" userId="S::urn:spo:anon#4663e948415299c0285c956c65579e6fb8bd0f491497a3c854afe3841ecc0ace::" providerId="AD" clId="Web-{FCAB1D31-A5A3-AB17-FB7D-5D056B7C4209}" dt="2020-02-06T18:21:55.291" v="136"/>
          <ac:spMkLst>
            <pc:docMk/>
            <pc:sldMk cId="960837729" sldId="295"/>
            <ac:spMk id="8" creationId="{39CB82C2-DF65-4EC1-8280-F201D50F570B}"/>
          </ac:spMkLst>
        </pc:spChg>
        <pc:spChg chg="add del">
          <ac:chgData name="Guest User" userId="S::urn:spo:anon#4663e948415299c0285c956c65579e6fb8bd0f491497a3c854afe3841ecc0ace::" providerId="AD" clId="Web-{FCAB1D31-A5A3-AB17-FB7D-5D056B7C4209}" dt="2020-02-06T18:21:55.275" v="135"/>
          <ac:spMkLst>
            <pc:docMk/>
            <pc:sldMk cId="960837729" sldId="295"/>
            <ac:spMk id="10" creationId="{4E4490D0-3672-446A-AC12-B4830333BDDD}"/>
          </ac:spMkLst>
        </pc:spChg>
        <pc:spChg chg="add">
          <ac:chgData name="Guest User" userId="S::urn:spo:anon#4663e948415299c0285c956c65579e6fb8bd0f491497a3c854afe3841ecc0ace::" providerId="AD" clId="Web-{FCAB1D31-A5A3-AB17-FB7D-5D056B7C4209}" dt="2020-02-06T18:21:55.291" v="136"/>
          <ac:spMkLst>
            <pc:docMk/>
            <pc:sldMk cId="960837729" sldId="295"/>
            <ac:spMk id="11" creationId="{C4AAA502-5435-489E-9538-3A40E6C71461}"/>
          </ac:spMkLst>
        </pc:spChg>
        <pc:spChg chg="add del">
          <ac:chgData name="Guest User" userId="S::urn:spo:anon#4663e948415299c0285c956c65579e6fb8bd0f491497a3c854afe3841ecc0ace::" providerId="AD" clId="Web-{FCAB1D31-A5A3-AB17-FB7D-5D056B7C4209}" dt="2020-02-06T18:21:55.275" v="135"/>
          <ac:spMkLst>
            <pc:docMk/>
            <pc:sldMk cId="960837729" sldId="295"/>
            <ac:spMk id="12" creationId="{39CB82C2-DF65-4EC1-8280-F201D50F570B}"/>
          </ac:spMkLst>
        </pc:spChg>
        <pc:spChg chg="add">
          <ac:chgData name="Guest User" userId="S::urn:spo:anon#4663e948415299c0285c956c65579e6fb8bd0f491497a3c854afe3841ecc0ace::" providerId="AD" clId="Web-{FCAB1D31-A5A3-AB17-FB7D-5D056B7C4209}" dt="2020-02-06T18:21:55.291" v="136"/>
          <ac:spMkLst>
            <pc:docMk/>
            <pc:sldMk cId="960837729" sldId="295"/>
            <ac:spMk id="15" creationId="{DE42378B-2E28-4810-8421-7A473A40E376}"/>
          </ac:spMkLst>
        </pc:spChg>
        <pc:spChg chg="add del">
          <ac:chgData name="Guest User" userId="S::urn:spo:anon#4663e948415299c0285c956c65579e6fb8bd0f491497a3c854afe3841ecc0ace::" providerId="AD" clId="Web-{FCAB1D31-A5A3-AB17-FB7D-5D056B7C4209}" dt="2020-02-06T18:21:55.275" v="135"/>
          <ac:spMkLst>
            <pc:docMk/>
            <pc:sldMk cId="960837729" sldId="295"/>
            <ac:spMk id="16" creationId="{FA4CD5CB-D209-4D70-8CA4-629731C59219}"/>
          </ac:spMkLst>
        </pc:spChg>
        <pc:spChg chg="add">
          <ac:chgData name="Guest User" userId="S::urn:spo:anon#4663e948415299c0285c956c65579e6fb8bd0f491497a3c854afe3841ecc0ace::" providerId="AD" clId="Web-{FCAB1D31-A5A3-AB17-FB7D-5D056B7C4209}" dt="2020-02-06T18:21:55.291" v="136"/>
          <ac:spMkLst>
            <pc:docMk/>
            <pc:sldMk cId="960837729" sldId="295"/>
            <ac:spMk id="17" creationId="{0D91DD17-237F-4811-BC0E-128EB1BD7CFE}"/>
          </ac:spMkLst>
        </pc:spChg>
        <pc:spChg chg="add del">
          <ac:chgData name="Guest User" userId="S::urn:spo:anon#4663e948415299c0285c956c65579e6fb8bd0f491497a3c854afe3841ecc0ace::" providerId="AD" clId="Web-{FCAB1D31-A5A3-AB17-FB7D-5D056B7C4209}" dt="2020-02-06T18:21:55.275" v="135"/>
          <ac:spMkLst>
            <pc:docMk/>
            <pc:sldMk cId="960837729" sldId="295"/>
            <ac:spMk id="20" creationId="{B4C27B90-DF2B-4D00-BA07-18ED774CD2F1}"/>
          </ac:spMkLst>
        </pc:spChg>
        <pc:spChg chg="add del">
          <ac:chgData name="Guest User" userId="S::urn:spo:anon#4663e948415299c0285c956c65579e6fb8bd0f491497a3c854afe3841ecc0ace::" providerId="AD" clId="Web-{FCAB1D31-A5A3-AB17-FB7D-5D056B7C4209}" dt="2020-02-06T18:21:55.275" v="135"/>
          <ac:spMkLst>
            <pc:docMk/>
            <pc:sldMk cId="960837729" sldId="295"/>
            <ac:spMk id="22" creationId="{593ACC25-C262-417A-8AA9-0641C772BDB6}"/>
          </ac:spMkLst>
        </pc:spChg>
        <pc:picChg chg="mod">
          <ac:chgData name="Guest User" userId="S::urn:spo:anon#4663e948415299c0285c956c65579e6fb8bd0f491497a3c854afe3841ecc0ace::" providerId="AD" clId="Web-{FCAB1D31-A5A3-AB17-FB7D-5D056B7C4209}" dt="2020-02-06T18:21:55.291" v="136"/>
          <ac:picMkLst>
            <pc:docMk/>
            <pc:sldMk cId="960837729" sldId="295"/>
            <ac:picMk id="5" creationId="{F17D762C-B6A4-4270-B136-66A76C487E9E}"/>
          </ac:picMkLst>
        </pc:picChg>
        <pc:cxnChg chg="add">
          <ac:chgData name="Guest User" userId="S::urn:spo:anon#4663e948415299c0285c956c65579e6fb8bd0f491497a3c854afe3841ecc0ace::" providerId="AD" clId="Web-{FCAB1D31-A5A3-AB17-FB7D-5D056B7C4209}" dt="2020-02-06T18:21:55.291" v="136"/>
          <ac:cxnSpMkLst>
            <pc:docMk/>
            <pc:sldMk cId="960837729" sldId="295"/>
            <ac:cxnSpMk id="9" creationId="{7E1D4427-852B-4B37-8E76-0E9F1810BA2A}"/>
          </ac:cxnSpMkLst>
        </pc:cxnChg>
        <pc:cxnChg chg="add">
          <ac:chgData name="Guest User" userId="S::urn:spo:anon#4663e948415299c0285c956c65579e6fb8bd0f491497a3c854afe3841ecc0ace::" providerId="AD" clId="Web-{FCAB1D31-A5A3-AB17-FB7D-5D056B7C4209}" dt="2020-02-06T18:21:55.291" v="136"/>
          <ac:cxnSpMkLst>
            <pc:docMk/>
            <pc:sldMk cId="960837729" sldId="295"/>
            <ac:cxnSpMk id="13" creationId="{C9AC0290-4702-4519-B0F4-C2A46880997B}"/>
          </ac:cxnSpMkLst>
        </pc:cxnChg>
        <pc:cxnChg chg="add del">
          <ac:chgData name="Guest User" userId="S::urn:spo:anon#4663e948415299c0285c956c65579e6fb8bd0f491497a3c854afe3841ecc0ace::" providerId="AD" clId="Web-{FCAB1D31-A5A3-AB17-FB7D-5D056B7C4209}" dt="2020-02-06T18:21:55.275" v="135"/>
          <ac:cxnSpMkLst>
            <pc:docMk/>
            <pc:sldMk cId="960837729" sldId="295"/>
            <ac:cxnSpMk id="14" creationId="{7E1D4427-852B-4B37-8E76-0E9F1810BA2A}"/>
          </ac:cxnSpMkLst>
        </pc:cxnChg>
        <pc:cxnChg chg="add del">
          <ac:chgData name="Guest User" userId="S::urn:spo:anon#4663e948415299c0285c956c65579e6fb8bd0f491497a3c854afe3841ecc0ace::" providerId="AD" clId="Web-{FCAB1D31-A5A3-AB17-FB7D-5D056B7C4209}" dt="2020-02-06T18:21:55.275" v="135"/>
          <ac:cxnSpMkLst>
            <pc:docMk/>
            <pc:sldMk cId="960837729" sldId="295"/>
            <ac:cxnSpMk id="18" creationId="{5C6A2BAE-B461-4B55-8E1F-0722ABDD1393}"/>
          </ac:cxnSpMkLst>
        </pc:cxnChg>
      </pc:sldChg>
    </pc:docChg>
  </pc:docChgLst>
  <pc:docChgLst>
    <pc:chgData name="Guest User" userId="S::urn:spo:anon#4663e948415299c0285c956c65579e6fb8bd0f491497a3c854afe3841ecc0ace::" providerId="AD" clId="Web-{44540358-7029-A5CC-3EFA-8109E040DC9A}"/>
    <pc:docChg chg="addSld delSld modSld sldOrd">
      <pc:chgData name="Guest User" userId="S::urn:spo:anon#4663e948415299c0285c956c65579e6fb8bd0f491497a3c854afe3841ecc0ace::" providerId="AD" clId="Web-{44540358-7029-A5CC-3EFA-8109E040DC9A}" dt="2020-01-30T19:48:29.589" v="475"/>
      <pc:docMkLst>
        <pc:docMk/>
      </pc:docMkLst>
      <pc:sldChg chg="modSp">
        <pc:chgData name="Guest User" userId="S::urn:spo:anon#4663e948415299c0285c956c65579e6fb8bd0f491497a3c854afe3841ecc0ace::" providerId="AD" clId="Web-{44540358-7029-A5CC-3EFA-8109E040DC9A}" dt="2020-01-30T19:33:23.108" v="394" actId="20577"/>
        <pc:sldMkLst>
          <pc:docMk/>
          <pc:sldMk cId="204517633" sldId="257"/>
        </pc:sldMkLst>
        <pc:spChg chg="mod">
          <ac:chgData name="Guest User" userId="S::urn:spo:anon#4663e948415299c0285c956c65579e6fb8bd0f491497a3c854afe3841ecc0ace::" providerId="AD" clId="Web-{44540358-7029-A5CC-3EFA-8109E040DC9A}" dt="2020-01-30T19:33:23.108" v="394" actId="20577"/>
          <ac:spMkLst>
            <pc:docMk/>
            <pc:sldMk cId="204517633" sldId="257"/>
            <ac:spMk id="3" creationId="{FA899961-8799-463B-A811-8D7D884F332E}"/>
          </ac:spMkLst>
        </pc:spChg>
      </pc:sldChg>
      <pc:sldChg chg="ord">
        <pc:chgData name="Guest User" userId="S::urn:spo:anon#4663e948415299c0285c956c65579e6fb8bd0f491497a3c854afe3841ecc0ace::" providerId="AD" clId="Web-{44540358-7029-A5CC-3EFA-8109E040DC9A}" dt="2020-01-30T19:30:43.232" v="381"/>
        <pc:sldMkLst>
          <pc:docMk/>
          <pc:sldMk cId="2832104862" sldId="259"/>
        </pc:sldMkLst>
      </pc:sldChg>
      <pc:sldChg chg="addSp delSp modSp">
        <pc:chgData name="Guest User" userId="S::urn:spo:anon#4663e948415299c0285c956c65579e6fb8bd0f491497a3c854afe3841ecc0ace::" providerId="AD" clId="Web-{44540358-7029-A5CC-3EFA-8109E040DC9A}" dt="2020-01-30T19:04:03.986" v="125" actId="14100"/>
        <pc:sldMkLst>
          <pc:docMk/>
          <pc:sldMk cId="3755644" sldId="260"/>
        </pc:sldMkLst>
        <pc:picChg chg="add mod">
          <ac:chgData name="Guest User" userId="S::urn:spo:anon#4663e948415299c0285c956c65579e6fb8bd0f491497a3c854afe3841ecc0ace::" providerId="AD" clId="Web-{44540358-7029-A5CC-3EFA-8109E040DC9A}" dt="2020-01-30T19:04:03.986" v="125" actId="14100"/>
          <ac:picMkLst>
            <pc:docMk/>
            <pc:sldMk cId="3755644" sldId="260"/>
            <ac:picMk id="3" creationId="{FA20F7EE-5E9D-47D6-80BC-BF59E17C6EDC}"/>
          </ac:picMkLst>
        </pc:picChg>
        <pc:picChg chg="del">
          <ac:chgData name="Guest User" userId="S::urn:spo:anon#4663e948415299c0285c956c65579e6fb8bd0f491497a3c854afe3841ecc0ace::" providerId="AD" clId="Web-{44540358-7029-A5CC-3EFA-8109E040DC9A}" dt="2020-01-30T19:02:33.376" v="116"/>
          <ac:picMkLst>
            <pc:docMk/>
            <pc:sldMk cId="3755644" sldId="260"/>
            <ac:picMk id="5" creationId="{9F751A4F-C176-48C3-83D7-C6096476E0A7}"/>
          </ac:picMkLst>
        </pc:picChg>
      </pc:sldChg>
      <pc:sldChg chg="ord">
        <pc:chgData name="Guest User" userId="S::urn:spo:anon#4663e948415299c0285c956c65579e6fb8bd0f491497a3c854afe3841ecc0ace::" providerId="AD" clId="Web-{44540358-7029-A5CC-3EFA-8109E040DC9A}" dt="2020-01-30T19:06:57.471" v="142"/>
        <pc:sldMkLst>
          <pc:docMk/>
          <pc:sldMk cId="688632151" sldId="262"/>
        </pc:sldMkLst>
      </pc:sldChg>
      <pc:sldChg chg="del">
        <pc:chgData name="Guest User" userId="S::urn:spo:anon#4663e948415299c0285c956c65579e6fb8bd0f491497a3c854afe3841ecc0ace::" providerId="AD" clId="Web-{44540358-7029-A5CC-3EFA-8109E040DC9A}" dt="2020-01-30T19:29:55.935" v="378"/>
        <pc:sldMkLst>
          <pc:docMk/>
          <pc:sldMk cId="1326798797" sldId="264"/>
        </pc:sldMkLst>
      </pc:sldChg>
      <pc:sldChg chg="addSp modSp ord">
        <pc:chgData name="Guest User" userId="S::urn:spo:anon#4663e948415299c0285c956c65579e6fb8bd0f491497a3c854afe3841ecc0ace::" providerId="AD" clId="Web-{44540358-7029-A5CC-3EFA-8109E040DC9A}" dt="2020-01-30T19:48:29.589" v="475"/>
        <pc:sldMkLst>
          <pc:docMk/>
          <pc:sldMk cId="98411365" sldId="265"/>
        </pc:sldMkLst>
        <pc:spChg chg="mod">
          <ac:chgData name="Guest User" userId="S::urn:spo:anon#4663e948415299c0285c956c65579e6fb8bd0f491497a3c854afe3841ecc0ace::" providerId="AD" clId="Web-{44540358-7029-A5CC-3EFA-8109E040DC9A}" dt="2020-01-30T19:48:10.058" v="460" actId="20577"/>
          <ac:spMkLst>
            <pc:docMk/>
            <pc:sldMk cId="98411365" sldId="265"/>
            <ac:spMk id="3" creationId="{35823A52-4D0D-4055-B3E0-200E37C3E782}"/>
          </ac:spMkLst>
        </pc:spChg>
        <pc:spChg chg="add mod">
          <ac:chgData name="Guest User" userId="S::urn:spo:anon#4663e948415299c0285c956c65579e6fb8bd0f491497a3c854afe3841ecc0ace::" providerId="AD" clId="Web-{44540358-7029-A5CC-3EFA-8109E040DC9A}" dt="2020-01-30T19:48:23.620" v="467" actId="1076"/>
          <ac:spMkLst>
            <pc:docMk/>
            <pc:sldMk cId="98411365" sldId="265"/>
            <ac:spMk id="6" creationId="{F9EA5AA7-EF53-49B1-88B1-36216A0523A5}"/>
          </ac:spMkLst>
        </pc:spChg>
        <pc:graphicFrameChg chg="add mod modGraphic">
          <ac:chgData name="Guest User" userId="S::urn:spo:anon#4663e948415299c0285c956c65579e6fb8bd0f491497a3c854afe3841ecc0ace::" providerId="AD" clId="Web-{44540358-7029-A5CC-3EFA-8109E040DC9A}" dt="2020-01-30T19:48:29.589" v="475"/>
          <ac:graphicFrameMkLst>
            <pc:docMk/>
            <pc:sldMk cId="98411365" sldId="265"/>
            <ac:graphicFrameMk id="5" creationId="{BA6F9A24-12C8-4DA0-A8E5-B3FCE996BD14}"/>
          </ac:graphicFrameMkLst>
        </pc:graphicFrameChg>
      </pc:sldChg>
      <pc:sldChg chg="addSp delSp modSp mod setBg">
        <pc:chgData name="Guest User" userId="S::urn:spo:anon#4663e948415299c0285c956c65579e6fb8bd0f491497a3c854afe3841ecc0ace::" providerId="AD" clId="Web-{44540358-7029-A5CC-3EFA-8109E040DC9A}" dt="2020-01-30T19:42:18.519" v="423"/>
        <pc:sldMkLst>
          <pc:docMk/>
          <pc:sldMk cId="2768681234" sldId="266"/>
        </pc:sldMkLst>
        <pc:spChg chg="mod">
          <ac:chgData name="Guest User" userId="S::urn:spo:anon#4663e948415299c0285c956c65579e6fb8bd0f491497a3c854afe3841ecc0ace::" providerId="AD" clId="Web-{44540358-7029-A5CC-3EFA-8109E040DC9A}" dt="2020-01-30T19:42:18.519" v="423"/>
          <ac:spMkLst>
            <pc:docMk/>
            <pc:sldMk cId="2768681234" sldId="266"/>
            <ac:spMk id="2" creationId="{6C00BDF8-9F6D-44B7-8C2B-4CD508C343A2}"/>
          </ac:spMkLst>
        </pc:spChg>
        <pc:spChg chg="mod">
          <ac:chgData name="Guest User" userId="S::urn:spo:anon#4663e948415299c0285c956c65579e6fb8bd0f491497a3c854afe3841ecc0ace::" providerId="AD" clId="Web-{44540358-7029-A5CC-3EFA-8109E040DC9A}" dt="2020-01-30T19:42:18.519" v="423"/>
          <ac:spMkLst>
            <pc:docMk/>
            <pc:sldMk cId="2768681234" sldId="266"/>
            <ac:spMk id="3" creationId="{A2BF1932-C67D-40F2-BCA6-FC2BD8485750}"/>
          </ac:spMkLst>
        </pc:spChg>
        <pc:spChg chg="add mod">
          <ac:chgData name="Guest User" userId="S::urn:spo:anon#4663e948415299c0285c956c65579e6fb8bd0f491497a3c854afe3841ecc0ace::" providerId="AD" clId="Web-{44540358-7029-A5CC-3EFA-8109E040DC9A}" dt="2020-01-30T19:35:43.953" v="402"/>
          <ac:spMkLst>
            <pc:docMk/>
            <pc:sldMk cId="2768681234" sldId="266"/>
            <ac:spMk id="6" creationId="{FB758A8A-C502-4D07-8721-CC7BDBCE778B}"/>
          </ac:spMkLst>
        </pc:spChg>
        <pc:spChg chg="add del">
          <ac:chgData name="Guest User" userId="S::urn:spo:anon#4663e948415299c0285c956c65579e6fb8bd0f491497a3c854afe3841ecc0ace::" providerId="AD" clId="Web-{44540358-7029-A5CC-3EFA-8109E040DC9A}" dt="2020-01-30T19:42:18.519" v="423"/>
          <ac:spMkLst>
            <pc:docMk/>
            <pc:sldMk cId="2768681234" sldId="266"/>
            <ac:spMk id="16" creationId="{763516C8-F227-4B77-9AA7-61B9A0B78253}"/>
          </ac:spMkLst>
        </pc:spChg>
        <pc:spChg chg="add del">
          <ac:chgData name="Guest User" userId="S::urn:spo:anon#4663e948415299c0285c956c65579e6fb8bd0f491497a3c854afe3841ecc0ace::" providerId="AD" clId="Web-{44540358-7029-A5CC-3EFA-8109E040DC9A}" dt="2020-01-30T19:42:18.519" v="423"/>
          <ac:spMkLst>
            <pc:docMk/>
            <pc:sldMk cId="2768681234" sldId="266"/>
            <ac:spMk id="18" creationId="{D91B420C-C4C8-44DF-96B2-FBD1014646FE}"/>
          </ac:spMkLst>
        </pc:spChg>
        <pc:spChg chg="add del">
          <ac:chgData name="Guest User" userId="S::urn:spo:anon#4663e948415299c0285c956c65579e6fb8bd0f491497a3c854afe3841ecc0ace::" providerId="AD" clId="Web-{44540358-7029-A5CC-3EFA-8109E040DC9A}" dt="2020-01-30T19:42:18.519" v="423"/>
          <ac:spMkLst>
            <pc:docMk/>
            <pc:sldMk cId="2768681234" sldId="266"/>
            <ac:spMk id="20" creationId="{070928B1-3E69-44AC-A1EE-B4E4270A7A51}"/>
          </ac:spMkLst>
        </pc:spChg>
        <pc:graphicFrameChg chg="add mod ord modGraphic">
          <ac:chgData name="Guest User" userId="S::urn:spo:anon#4663e948415299c0285c956c65579e6fb8bd0f491497a3c854afe3841ecc0ace::" providerId="AD" clId="Web-{44540358-7029-A5CC-3EFA-8109E040DC9A}" dt="2020-01-30T19:42:18.519" v="423"/>
          <ac:graphicFrameMkLst>
            <pc:docMk/>
            <pc:sldMk cId="2768681234" sldId="266"/>
            <ac:graphicFrameMk id="5" creationId="{B4C52398-AA5C-483D-97BE-621607D30A82}"/>
          </ac:graphicFrameMkLst>
        </pc:graphicFrameChg>
        <pc:picChg chg="add del mod">
          <ac:chgData name="Guest User" userId="S::urn:spo:anon#4663e948415299c0285c956c65579e6fb8bd0f491497a3c854afe3841ecc0ace::" providerId="AD" clId="Web-{44540358-7029-A5CC-3EFA-8109E040DC9A}" dt="2020-01-30T19:37:18.438" v="416"/>
          <ac:picMkLst>
            <pc:docMk/>
            <pc:sldMk cId="2768681234" sldId="266"/>
            <ac:picMk id="7" creationId="{700E8EF6-3619-4A8F-8AC7-69CBDB3B9D0E}"/>
          </ac:picMkLst>
        </pc:picChg>
        <pc:picChg chg="add del mod">
          <ac:chgData name="Guest User" userId="S::urn:spo:anon#4663e948415299c0285c956c65579e6fb8bd0f491497a3c854afe3841ecc0ace::" providerId="AD" clId="Web-{44540358-7029-A5CC-3EFA-8109E040DC9A}" dt="2020-01-30T19:37:40.985" v="418"/>
          <ac:picMkLst>
            <pc:docMk/>
            <pc:sldMk cId="2768681234" sldId="266"/>
            <ac:picMk id="9" creationId="{ABFE4E67-7A31-4690-B158-42D20135AED1}"/>
          </ac:picMkLst>
        </pc:picChg>
        <pc:picChg chg="add mod ord">
          <ac:chgData name="Guest User" userId="S::urn:spo:anon#4663e948415299c0285c956c65579e6fb8bd0f491497a3c854afe3841ecc0ace::" providerId="AD" clId="Web-{44540358-7029-A5CC-3EFA-8109E040DC9A}" dt="2020-01-30T19:42:18.519" v="423"/>
          <ac:picMkLst>
            <pc:docMk/>
            <pc:sldMk cId="2768681234" sldId="266"/>
            <ac:picMk id="11" creationId="{B540A619-7738-4039-8BAF-D8EE2C0FA155}"/>
          </ac:picMkLst>
        </pc:picChg>
      </pc:sldChg>
      <pc:sldChg chg="addSp delSp modSp ord">
        <pc:chgData name="Guest User" userId="S::urn:spo:anon#4663e948415299c0285c956c65579e6fb8bd0f491497a3c854afe3841ecc0ace::" providerId="AD" clId="Web-{44540358-7029-A5CC-3EFA-8109E040DC9A}" dt="2020-01-30T19:43:39.613" v="432"/>
        <pc:sldMkLst>
          <pc:docMk/>
          <pc:sldMk cId="689797729" sldId="267"/>
        </pc:sldMkLst>
        <pc:spChg chg="mod">
          <ac:chgData name="Guest User" userId="S::urn:spo:anon#4663e948415299c0285c956c65579e6fb8bd0f491497a3c854afe3841ecc0ace::" providerId="AD" clId="Web-{44540358-7029-A5CC-3EFA-8109E040DC9A}" dt="2020-01-30T19:11:26.036" v="302" actId="20577"/>
          <ac:spMkLst>
            <pc:docMk/>
            <pc:sldMk cId="689797729" sldId="267"/>
            <ac:spMk id="2" creationId="{D7D5E760-156E-4F20-8ECC-476AEAEE2804}"/>
          </ac:spMkLst>
        </pc:spChg>
        <pc:spChg chg="del">
          <ac:chgData name="Guest User" userId="S::urn:spo:anon#4663e948415299c0285c956c65579e6fb8bd0f491497a3c854afe3841ecc0ace::" providerId="AD" clId="Web-{44540358-7029-A5CC-3EFA-8109E040DC9A}" dt="2020-01-30T19:43:17.550" v="424"/>
          <ac:spMkLst>
            <pc:docMk/>
            <pc:sldMk cId="689797729" sldId="267"/>
            <ac:spMk id="3" creationId="{D8FFD0E0-44EF-4641-89E0-418D0B2BC99C}"/>
          </ac:spMkLst>
        </pc:spChg>
        <pc:spChg chg="add mod">
          <ac:chgData name="Guest User" userId="S::urn:spo:anon#4663e948415299c0285c956c65579e6fb8bd0f491497a3c854afe3841ecc0ace::" providerId="AD" clId="Web-{44540358-7029-A5CC-3EFA-8109E040DC9A}" dt="2020-01-30T19:43:17.566" v="426"/>
          <ac:spMkLst>
            <pc:docMk/>
            <pc:sldMk cId="689797729" sldId="267"/>
            <ac:spMk id="6" creationId="{FC8B1D93-F517-463A-8B5C-90168F8689EA}"/>
          </ac:spMkLst>
        </pc:spChg>
        <pc:graphicFrameChg chg="add mod ord modGraphic">
          <ac:chgData name="Guest User" userId="S::urn:spo:anon#4663e948415299c0285c956c65579e6fb8bd0f491497a3c854afe3841ecc0ace::" providerId="AD" clId="Web-{44540358-7029-A5CC-3EFA-8109E040DC9A}" dt="2020-01-30T19:43:39.613" v="432"/>
          <ac:graphicFrameMkLst>
            <pc:docMk/>
            <pc:sldMk cId="689797729" sldId="267"/>
            <ac:graphicFrameMk id="5" creationId="{F285A676-1BEB-466F-83BD-2F1F2621C81E}"/>
          </ac:graphicFrameMkLst>
        </pc:graphicFrameChg>
      </pc:sldChg>
      <pc:sldChg chg="ord">
        <pc:chgData name="Guest User" userId="S::urn:spo:anon#4663e948415299c0285c956c65579e6fb8bd0f491497a3c854afe3841ecc0ace::" providerId="AD" clId="Web-{44540358-7029-A5CC-3EFA-8109E040DC9A}" dt="2020-01-30T19:30:43.232" v="380"/>
        <pc:sldMkLst>
          <pc:docMk/>
          <pc:sldMk cId="3565486344" sldId="271"/>
        </pc:sldMkLst>
      </pc:sldChg>
      <pc:sldChg chg="ord">
        <pc:chgData name="Guest User" userId="S::urn:spo:anon#4663e948415299c0285c956c65579e6fb8bd0f491497a3c854afe3841ecc0ace::" providerId="AD" clId="Web-{44540358-7029-A5CC-3EFA-8109E040DC9A}" dt="2020-01-30T19:20:51.024" v="375"/>
        <pc:sldMkLst>
          <pc:docMk/>
          <pc:sldMk cId="2570913704" sldId="273"/>
        </pc:sldMkLst>
      </pc:sldChg>
      <pc:sldChg chg="addSp modSp ord">
        <pc:chgData name="Guest User" userId="S::urn:spo:anon#4663e948415299c0285c956c65579e6fb8bd0f491497a3c854afe3841ecc0ace::" providerId="AD" clId="Web-{44540358-7029-A5CC-3EFA-8109E040DC9A}" dt="2020-01-30T19:47:13.448" v="459"/>
        <pc:sldMkLst>
          <pc:docMk/>
          <pc:sldMk cId="768558077" sldId="274"/>
        </pc:sldMkLst>
        <pc:spChg chg="add mod">
          <ac:chgData name="Guest User" userId="S::urn:spo:anon#4663e948415299c0285c956c65579e6fb8bd0f491497a3c854afe3841ecc0ace::" providerId="AD" clId="Web-{44540358-7029-A5CC-3EFA-8109E040DC9A}" dt="2020-01-30T19:46:36.229" v="450" actId="1076"/>
          <ac:spMkLst>
            <pc:docMk/>
            <pc:sldMk cId="768558077" sldId="274"/>
            <ac:spMk id="7" creationId="{F9BAED22-8704-4C1F-90EB-0C7911BD2BA0}"/>
          </ac:spMkLst>
        </pc:spChg>
        <pc:spChg chg="mod">
          <ac:chgData name="Guest User" userId="S::urn:spo:anon#4663e948415299c0285c956c65579e6fb8bd0f491497a3c854afe3841ecc0ace::" providerId="AD" clId="Web-{44540358-7029-A5CC-3EFA-8109E040DC9A}" dt="2020-01-30T19:46:15.073" v="443" actId="20577"/>
          <ac:spMkLst>
            <pc:docMk/>
            <pc:sldMk cId="768558077" sldId="274"/>
            <ac:spMk id="8" creationId="{4ACD98A4-3D40-4427-A7AC-AD4498D54C11}"/>
          </ac:spMkLst>
        </pc:spChg>
        <pc:graphicFrameChg chg="add mod modGraphic">
          <ac:chgData name="Guest User" userId="S::urn:spo:anon#4663e948415299c0285c956c65579e6fb8bd0f491497a3c854afe3841ecc0ace::" providerId="AD" clId="Web-{44540358-7029-A5CC-3EFA-8109E040DC9A}" dt="2020-01-30T19:47:13.448" v="459"/>
          <ac:graphicFrameMkLst>
            <pc:docMk/>
            <pc:sldMk cId="768558077" sldId="274"/>
            <ac:graphicFrameMk id="6" creationId="{915285AC-B6AA-4CA0-A6F7-630EE2292B83}"/>
          </ac:graphicFrameMkLst>
        </pc:graphicFrameChg>
        <pc:picChg chg="mod">
          <ac:chgData name="Guest User" userId="S::urn:spo:anon#4663e948415299c0285c956c65579e6fb8bd0f491497a3c854afe3841ecc0ace::" providerId="AD" clId="Web-{44540358-7029-A5CC-3EFA-8109E040DC9A}" dt="2020-01-30T19:46:44.776" v="453" actId="1076"/>
          <ac:picMkLst>
            <pc:docMk/>
            <pc:sldMk cId="768558077" sldId="274"/>
            <ac:picMk id="4" creationId="{B2CB9972-6C21-4428-93C2-9773DDD138FC}"/>
          </ac:picMkLst>
        </pc:picChg>
      </pc:sldChg>
      <pc:sldChg chg="ord">
        <pc:chgData name="Guest User" userId="S::urn:spo:anon#4663e948415299c0285c956c65579e6fb8bd0f491497a3c854afe3841ecc0ace::" providerId="AD" clId="Web-{44540358-7029-A5CC-3EFA-8109E040DC9A}" dt="2020-01-30T19:18:53.164" v="373"/>
        <pc:sldMkLst>
          <pc:docMk/>
          <pc:sldMk cId="1154940803" sldId="275"/>
        </pc:sldMkLst>
      </pc:sldChg>
      <pc:sldChg chg="del">
        <pc:chgData name="Guest User" userId="S::urn:spo:anon#4663e948415299c0285c956c65579e6fb8bd0f491497a3c854afe3841ecc0ace::" providerId="AD" clId="Web-{44540358-7029-A5CC-3EFA-8109E040DC9A}" dt="2020-01-30T19:30:11.888" v="379"/>
        <pc:sldMkLst>
          <pc:docMk/>
          <pc:sldMk cId="989037146" sldId="277"/>
        </pc:sldMkLst>
      </pc:sldChg>
      <pc:sldChg chg="modSp">
        <pc:chgData name="Guest User" userId="S::urn:spo:anon#4663e948415299c0285c956c65579e6fb8bd0f491497a3c854afe3841ecc0ace::" providerId="AD" clId="Web-{44540358-7029-A5CC-3EFA-8109E040DC9A}" dt="2020-01-30T19:31:48.654" v="384" actId="20577"/>
        <pc:sldMkLst>
          <pc:docMk/>
          <pc:sldMk cId="1385807872" sldId="281"/>
        </pc:sldMkLst>
        <pc:spChg chg="mod">
          <ac:chgData name="Guest User" userId="S::urn:spo:anon#4663e948415299c0285c956c65579e6fb8bd0f491497a3c854afe3841ecc0ace::" providerId="AD" clId="Web-{44540358-7029-A5CC-3EFA-8109E040DC9A}" dt="2020-01-30T19:31:48.654" v="384" actId="20577"/>
          <ac:spMkLst>
            <pc:docMk/>
            <pc:sldMk cId="1385807872" sldId="281"/>
            <ac:spMk id="2" creationId="{67AB9158-1262-436F-9D46-097D4551398D}"/>
          </ac:spMkLst>
        </pc:spChg>
      </pc:sldChg>
      <pc:sldChg chg="addSp delSp modSp new mod ord setBg">
        <pc:chgData name="Guest User" userId="S::urn:spo:anon#4663e948415299c0285c956c65579e6fb8bd0f491497a3c854afe3841ecc0ace::" providerId="AD" clId="Web-{44540358-7029-A5CC-3EFA-8109E040DC9A}" dt="2020-01-30T19:04:48.033" v="130" actId="20577"/>
        <pc:sldMkLst>
          <pc:docMk/>
          <pc:sldMk cId="857750169" sldId="283"/>
        </pc:sldMkLst>
        <pc:spChg chg="mod">
          <ac:chgData name="Guest User" userId="S::urn:spo:anon#4663e948415299c0285c956c65579e6fb8bd0f491497a3c854afe3841ecc0ace::" providerId="AD" clId="Web-{44540358-7029-A5CC-3EFA-8109E040DC9A}" dt="2020-01-30T19:04:48.033" v="130" actId="20577"/>
          <ac:spMkLst>
            <pc:docMk/>
            <pc:sldMk cId="857750169" sldId="283"/>
            <ac:spMk id="2" creationId="{E96BAF8C-E698-433A-AB68-9BB90F38B1B4}"/>
          </ac:spMkLst>
        </pc:spChg>
        <pc:spChg chg="add del">
          <ac:chgData name="Guest User" userId="S::urn:spo:anon#4663e948415299c0285c956c65579e6fb8bd0f491497a3c854afe3841ecc0ace::" providerId="AD" clId="Web-{44540358-7029-A5CC-3EFA-8109E040DC9A}" dt="2020-01-30T18:28:08.829" v="23"/>
          <ac:spMkLst>
            <pc:docMk/>
            <pc:sldMk cId="857750169" sldId="283"/>
            <ac:spMk id="7" creationId="{1996130F-9AB5-4DE9-8574-3AF891C5C172}"/>
          </ac:spMkLst>
        </pc:spChg>
        <pc:spChg chg="add del">
          <ac:chgData name="Guest User" userId="S::urn:spo:anon#4663e948415299c0285c956c65579e6fb8bd0f491497a3c854afe3841ecc0ace::" providerId="AD" clId="Web-{44540358-7029-A5CC-3EFA-8109E040DC9A}" dt="2020-01-30T18:28:08.829" v="23"/>
          <ac:spMkLst>
            <pc:docMk/>
            <pc:sldMk cId="857750169" sldId="283"/>
            <ac:spMk id="21" creationId="{3623DEAC-F39C-45D6-86DC-1033F6429528}"/>
          </ac:spMkLst>
        </pc:spChg>
        <pc:spChg chg="add del">
          <ac:chgData name="Guest User" userId="S::urn:spo:anon#4663e948415299c0285c956c65579e6fb8bd0f491497a3c854afe3841ecc0ace::" providerId="AD" clId="Web-{44540358-7029-A5CC-3EFA-8109E040DC9A}" dt="2020-01-30T18:28:08.829" v="23"/>
          <ac:spMkLst>
            <pc:docMk/>
            <pc:sldMk cId="857750169" sldId="283"/>
            <ac:spMk id="35" creationId="{CADF4631-3C8F-45EE-8D19-4D3E8426B34A}"/>
          </ac:spMkLst>
        </pc:spChg>
        <pc:spChg chg="add del">
          <ac:chgData name="Guest User" userId="S::urn:spo:anon#4663e948415299c0285c956c65579e6fb8bd0f491497a3c854afe3841ecc0ace::" providerId="AD" clId="Web-{44540358-7029-A5CC-3EFA-8109E040DC9A}" dt="2020-01-30T18:28:04.719" v="21"/>
          <ac:spMkLst>
            <pc:docMk/>
            <pc:sldMk cId="857750169" sldId="283"/>
            <ac:spMk id="36" creationId="{1996130F-9AB5-4DE9-8574-3AF891C5C172}"/>
          </ac:spMkLst>
        </pc:spChg>
        <pc:spChg chg="add del">
          <ac:chgData name="Guest User" userId="S::urn:spo:anon#4663e948415299c0285c956c65579e6fb8bd0f491497a3c854afe3841ecc0ace::" providerId="AD" clId="Web-{44540358-7029-A5CC-3EFA-8109E040DC9A}" dt="2020-01-30T18:28:04.719" v="21"/>
          <ac:spMkLst>
            <pc:docMk/>
            <pc:sldMk cId="857750169" sldId="283"/>
            <ac:spMk id="38" creationId="{3623DEAC-F39C-45D6-86DC-1033F6429528}"/>
          </ac:spMkLst>
        </pc:spChg>
        <pc:spChg chg="add del">
          <ac:chgData name="Guest User" userId="S::urn:spo:anon#4663e948415299c0285c956c65579e6fb8bd0f491497a3c854afe3841ecc0ace::" providerId="AD" clId="Web-{44540358-7029-A5CC-3EFA-8109E040DC9A}" dt="2020-01-30T18:28:04.719" v="21"/>
          <ac:spMkLst>
            <pc:docMk/>
            <pc:sldMk cId="857750169" sldId="283"/>
            <ac:spMk id="40" creationId="{A692209D-B607-46C3-8560-07AF72291659}"/>
          </ac:spMkLst>
        </pc:spChg>
        <pc:spChg chg="add del">
          <ac:chgData name="Guest User" userId="S::urn:spo:anon#4663e948415299c0285c956c65579e6fb8bd0f491497a3c854afe3841ecc0ace::" providerId="AD" clId="Web-{44540358-7029-A5CC-3EFA-8109E040DC9A}" dt="2020-01-30T18:28:04.719" v="21"/>
          <ac:spMkLst>
            <pc:docMk/>
            <pc:sldMk cId="857750169" sldId="283"/>
            <ac:spMk id="42" creationId="{94874638-CF15-4908-BC4B-4908744D0BAF}"/>
          </ac:spMkLst>
        </pc:spChg>
        <pc:spChg chg="add">
          <ac:chgData name="Guest User" userId="S::urn:spo:anon#4663e948415299c0285c956c65579e6fb8bd0f491497a3c854afe3841ecc0ace::" providerId="AD" clId="Web-{44540358-7029-A5CC-3EFA-8109E040DC9A}" dt="2020-01-30T18:28:08.860" v="24"/>
          <ac:spMkLst>
            <pc:docMk/>
            <pc:sldMk cId="857750169" sldId="283"/>
            <ac:spMk id="43" creationId="{1996130F-9AB5-4DE9-8574-3AF891C5C172}"/>
          </ac:spMkLst>
        </pc:spChg>
        <pc:spChg chg="add del">
          <ac:chgData name="Guest User" userId="S::urn:spo:anon#4663e948415299c0285c956c65579e6fb8bd0f491497a3c854afe3841ecc0ace::" providerId="AD" clId="Web-{44540358-7029-A5CC-3EFA-8109E040DC9A}" dt="2020-01-30T18:28:04.719" v="21"/>
          <ac:spMkLst>
            <pc:docMk/>
            <pc:sldMk cId="857750169" sldId="283"/>
            <ac:spMk id="44" creationId="{5F1B8348-CD6E-4561-A704-C232D9A2676D}"/>
          </ac:spMkLst>
        </pc:spChg>
        <pc:spChg chg="add">
          <ac:chgData name="Guest User" userId="S::urn:spo:anon#4663e948415299c0285c956c65579e6fb8bd0f491497a3c854afe3841ecc0ace::" providerId="AD" clId="Web-{44540358-7029-A5CC-3EFA-8109E040DC9A}" dt="2020-01-30T18:28:08.860" v="24"/>
          <ac:spMkLst>
            <pc:docMk/>
            <pc:sldMk cId="857750169" sldId="283"/>
            <ac:spMk id="45" creationId="{3623DEAC-F39C-45D6-86DC-1033F6429528}"/>
          </ac:spMkLst>
        </pc:spChg>
        <pc:spChg chg="add">
          <ac:chgData name="Guest User" userId="S::urn:spo:anon#4663e948415299c0285c956c65579e6fb8bd0f491497a3c854afe3841ecc0ace::" providerId="AD" clId="Web-{44540358-7029-A5CC-3EFA-8109E040DC9A}" dt="2020-01-30T18:28:08.860" v="24"/>
          <ac:spMkLst>
            <pc:docMk/>
            <pc:sldMk cId="857750169" sldId="283"/>
            <ac:spMk id="46" creationId="{A692209D-B607-46C3-8560-07AF72291659}"/>
          </ac:spMkLst>
        </pc:spChg>
        <pc:spChg chg="add">
          <ac:chgData name="Guest User" userId="S::urn:spo:anon#4663e948415299c0285c956c65579e6fb8bd0f491497a3c854afe3841ecc0ace::" providerId="AD" clId="Web-{44540358-7029-A5CC-3EFA-8109E040DC9A}" dt="2020-01-30T18:28:08.860" v="24"/>
          <ac:spMkLst>
            <pc:docMk/>
            <pc:sldMk cId="857750169" sldId="283"/>
            <ac:spMk id="47" creationId="{94874638-CF15-4908-BC4B-4908744D0BAF}"/>
          </ac:spMkLst>
        </pc:spChg>
        <pc:spChg chg="add">
          <ac:chgData name="Guest User" userId="S::urn:spo:anon#4663e948415299c0285c956c65579e6fb8bd0f491497a3c854afe3841ecc0ace::" providerId="AD" clId="Web-{44540358-7029-A5CC-3EFA-8109E040DC9A}" dt="2020-01-30T18:28:08.860" v="24"/>
          <ac:spMkLst>
            <pc:docMk/>
            <pc:sldMk cId="857750169" sldId="283"/>
            <ac:spMk id="48" creationId="{5F1B8348-CD6E-4561-A704-C232D9A2676D}"/>
          </ac:spMkLst>
        </pc:spChg>
        <pc:spChg chg="add del">
          <ac:chgData name="Guest User" userId="S::urn:spo:anon#4663e948415299c0285c956c65579e6fb8bd0f491497a3c854afe3841ecc0ace::" providerId="AD" clId="Web-{44540358-7029-A5CC-3EFA-8109E040DC9A}" dt="2020-01-30T18:28:08.829" v="23"/>
          <ac:spMkLst>
            <pc:docMk/>
            <pc:sldMk cId="857750169" sldId="283"/>
            <ac:spMk id="70" creationId="{46FA917F-43A3-4FA3-A085-59D0DC397EFA}"/>
          </ac:spMkLst>
        </pc:spChg>
        <pc:spChg chg="add del">
          <ac:chgData name="Guest User" userId="S::urn:spo:anon#4663e948415299c0285c956c65579e6fb8bd0f491497a3c854afe3841ecc0ace::" providerId="AD" clId="Web-{44540358-7029-A5CC-3EFA-8109E040DC9A}" dt="2020-01-30T18:28:08.829" v="23"/>
          <ac:spMkLst>
            <pc:docMk/>
            <pc:sldMk cId="857750169" sldId="283"/>
            <ac:spMk id="72" creationId="{9CBF007B-8C8C-4F79-B037-9F4C61F9F954}"/>
          </ac:spMkLst>
        </pc:spChg>
        <pc:grpChg chg="add del">
          <ac:chgData name="Guest User" userId="S::urn:spo:anon#4663e948415299c0285c956c65579e6fb8bd0f491497a3c854afe3841ecc0ace::" providerId="AD" clId="Web-{44540358-7029-A5CC-3EFA-8109E040DC9A}" dt="2020-01-30T18:28:08.829" v="23"/>
          <ac:grpSpMkLst>
            <pc:docMk/>
            <pc:sldMk cId="857750169" sldId="283"/>
            <ac:grpSpMk id="5" creationId="{166BF9EE-F7AC-4FA5-AC7E-001B3A642F75}"/>
          </ac:grpSpMkLst>
        </pc:grpChg>
        <pc:grpChg chg="add del">
          <ac:chgData name="Guest User" userId="S::urn:spo:anon#4663e948415299c0285c956c65579e6fb8bd0f491497a3c854afe3841ecc0ace::" providerId="AD" clId="Web-{44540358-7029-A5CC-3EFA-8109E040DC9A}" dt="2020-01-30T18:28:08.829" v="23"/>
          <ac:grpSpMkLst>
            <pc:docMk/>
            <pc:sldMk cId="857750169" sldId="283"/>
            <ac:grpSpMk id="6" creationId="{E312DBA5-56D8-42B2-BA94-28168C2A6703}"/>
          </ac:grpSpMkLst>
        </pc:grpChg>
        <pc:grpChg chg="add del">
          <ac:chgData name="Guest User" userId="S::urn:spo:anon#4663e948415299c0285c956c65579e6fb8bd0f491497a3c854afe3841ecc0ace::" providerId="AD" clId="Web-{44540358-7029-A5CC-3EFA-8109E040DC9A}" dt="2020-01-30T18:28:04.719" v="21"/>
          <ac:grpSpMkLst>
            <pc:docMk/>
            <pc:sldMk cId="857750169" sldId="283"/>
            <ac:grpSpMk id="8" creationId="{166BF9EE-F7AC-4FA5-AC7E-001B3A642F75}"/>
          </ac:grpSpMkLst>
        </pc:grpChg>
        <pc:grpChg chg="add del">
          <ac:chgData name="Guest User" userId="S::urn:spo:anon#4663e948415299c0285c956c65579e6fb8bd0f491497a3c854afe3841ecc0ace::" providerId="AD" clId="Web-{44540358-7029-A5CC-3EFA-8109E040DC9A}" dt="2020-01-30T18:28:04.719" v="21"/>
          <ac:grpSpMkLst>
            <pc:docMk/>
            <pc:sldMk cId="857750169" sldId="283"/>
            <ac:grpSpMk id="22" creationId="{E312DBA5-56D8-42B2-BA94-28168C2A6703}"/>
          </ac:grpSpMkLst>
        </pc:grpChg>
        <pc:grpChg chg="add del">
          <ac:chgData name="Guest User" userId="S::urn:spo:anon#4663e948415299c0285c956c65579e6fb8bd0f491497a3c854afe3841ecc0ace::" providerId="AD" clId="Web-{44540358-7029-A5CC-3EFA-8109E040DC9A}" dt="2020-01-30T18:28:08.829" v="23"/>
          <ac:grpSpMkLst>
            <pc:docMk/>
            <pc:sldMk cId="857750169" sldId="283"/>
            <ac:grpSpMk id="37" creationId="{F291099C-17EE-4E0E-B096-C79975050035}"/>
          </ac:grpSpMkLst>
        </pc:grpChg>
        <pc:grpChg chg="add">
          <ac:chgData name="Guest User" userId="S::urn:spo:anon#4663e948415299c0285c956c65579e6fb8bd0f491497a3c854afe3841ecc0ace::" providerId="AD" clId="Web-{44540358-7029-A5CC-3EFA-8109E040DC9A}" dt="2020-01-30T18:28:08.860" v="24"/>
          <ac:grpSpMkLst>
            <pc:docMk/>
            <pc:sldMk cId="857750169" sldId="283"/>
            <ac:grpSpMk id="39" creationId="{166BF9EE-F7AC-4FA5-AC7E-001B3A642F75}"/>
          </ac:grpSpMkLst>
        </pc:grpChg>
        <pc:grpChg chg="add">
          <ac:chgData name="Guest User" userId="S::urn:spo:anon#4663e948415299c0285c956c65579e6fb8bd0f491497a3c854afe3841ecc0ace::" providerId="AD" clId="Web-{44540358-7029-A5CC-3EFA-8109E040DC9A}" dt="2020-01-30T18:28:08.860" v="24"/>
          <ac:grpSpMkLst>
            <pc:docMk/>
            <pc:sldMk cId="857750169" sldId="283"/>
            <ac:grpSpMk id="41" creationId="{E312DBA5-56D8-42B2-BA94-28168C2A6703}"/>
          </ac:grpSpMkLst>
        </pc:grpChg>
        <pc:grpChg chg="add del">
          <ac:chgData name="Guest User" userId="S::urn:spo:anon#4663e948415299c0285c956c65579e6fb8bd0f491497a3c854afe3841ecc0ace::" providerId="AD" clId="Web-{44540358-7029-A5CC-3EFA-8109E040DC9A}" dt="2020-01-30T18:28:08.829" v="23"/>
          <ac:grpSpMkLst>
            <pc:docMk/>
            <pc:sldMk cId="857750169" sldId="283"/>
            <ac:grpSpMk id="56" creationId="{6A54B62D-FC5C-4E1A-8D8B-279576FE5379}"/>
          </ac:grpSpMkLst>
        </pc:grpChg>
        <pc:picChg chg="add del mod">
          <ac:chgData name="Guest User" userId="S::urn:spo:anon#4663e948415299c0285c956c65579e6fb8bd0f491497a3c854afe3841ecc0ace::" providerId="AD" clId="Web-{44540358-7029-A5CC-3EFA-8109E040DC9A}" dt="2020-01-30T18:46:37.946" v="82"/>
          <ac:picMkLst>
            <pc:docMk/>
            <pc:sldMk cId="857750169" sldId="283"/>
            <ac:picMk id="3" creationId="{95FC7309-4263-4315-8B90-371B545AC6D1}"/>
          </ac:picMkLst>
        </pc:picChg>
        <pc:picChg chg="add del mod">
          <ac:chgData name="Guest User" userId="S::urn:spo:anon#4663e948415299c0285c956c65579e6fb8bd0f491497a3c854afe3841ecc0ace::" providerId="AD" clId="Web-{44540358-7029-A5CC-3EFA-8109E040DC9A}" dt="2020-01-30T18:53:31.387" v="86"/>
          <ac:picMkLst>
            <pc:docMk/>
            <pc:sldMk cId="857750169" sldId="283"/>
            <ac:picMk id="55" creationId="{35710495-F63C-4D64-ACC8-AAE2B0FCA054}"/>
          </ac:picMkLst>
        </pc:picChg>
        <pc:picChg chg="add del mod">
          <ac:chgData name="Guest User" userId="S::urn:spo:anon#4663e948415299c0285c956c65579e6fb8bd0f491497a3c854afe3841ecc0ace::" providerId="AD" clId="Web-{44540358-7029-A5CC-3EFA-8109E040DC9A}" dt="2020-01-30T18:54:39.466" v="96"/>
          <ac:picMkLst>
            <pc:docMk/>
            <pc:sldMk cId="857750169" sldId="283"/>
            <ac:picMk id="71" creationId="{D5DE21C8-10B0-492A-832F-7DE8CD502B28}"/>
          </ac:picMkLst>
        </pc:picChg>
        <pc:picChg chg="add del mod">
          <ac:chgData name="Guest User" userId="S::urn:spo:anon#4663e948415299c0285c956c65579e6fb8bd0f491497a3c854afe3841ecc0ace::" providerId="AD" clId="Web-{44540358-7029-A5CC-3EFA-8109E040DC9A}" dt="2020-01-30T18:59:49.374" v="100"/>
          <ac:picMkLst>
            <pc:docMk/>
            <pc:sldMk cId="857750169" sldId="283"/>
            <ac:picMk id="74" creationId="{757A4DB5-9EF7-462A-8BD0-8FAB042AA445}"/>
          </ac:picMkLst>
        </pc:picChg>
        <pc:picChg chg="add mod">
          <ac:chgData name="Guest User" userId="S::urn:spo:anon#4663e948415299c0285c956c65579e6fb8bd0f491497a3c854afe3841ecc0ace::" providerId="AD" clId="Web-{44540358-7029-A5CC-3EFA-8109E040DC9A}" dt="2020-01-30T19:00:37.015" v="103" actId="1076"/>
          <ac:picMkLst>
            <pc:docMk/>
            <pc:sldMk cId="857750169" sldId="283"/>
            <ac:picMk id="76" creationId="{CE168FB5-83D6-458D-8255-CB21BF7F01BF}"/>
          </ac:picMkLst>
        </pc:picChg>
      </pc:sldChg>
      <pc:sldChg chg="addSp delSp modSp new mod setBg">
        <pc:chgData name="Guest User" userId="S::urn:spo:anon#4663e948415299c0285c956c65579e6fb8bd0f491497a3c854afe3841ecc0ace::" providerId="AD" clId="Web-{44540358-7029-A5CC-3EFA-8109E040DC9A}" dt="2020-01-30T19:04:51.658" v="133" actId="20577"/>
        <pc:sldMkLst>
          <pc:docMk/>
          <pc:sldMk cId="2204607703" sldId="284"/>
        </pc:sldMkLst>
        <pc:spChg chg="mod">
          <ac:chgData name="Guest User" userId="S::urn:spo:anon#4663e948415299c0285c956c65579e6fb8bd0f491497a3c854afe3841ecc0ace::" providerId="AD" clId="Web-{44540358-7029-A5CC-3EFA-8109E040DC9A}" dt="2020-01-30T19:04:51.658" v="133" actId="20577"/>
          <ac:spMkLst>
            <pc:docMk/>
            <pc:sldMk cId="2204607703" sldId="284"/>
            <ac:spMk id="2" creationId="{63AD0D1E-D503-4CDC-BFEE-BEF9BBC7761F}"/>
          </ac:spMkLst>
        </pc:spChg>
        <pc:spChg chg="add">
          <ac:chgData name="Guest User" userId="S::urn:spo:anon#4663e948415299c0285c956c65579e6fb8bd0f491497a3c854afe3841ecc0ace::" providerId="AD" clId="Web-{44540358-7029-A5CC-3EFA-8109E040DC9A}" dt="2020-01-30T18:29:02.141" v="40"/>
          <ac:spMkLst>
            <pc:docMk/>
            <pc:sldMk cId="2204607703" sldId="284"/>
            <ac:spMk id="36" creationId="{1996130F-9AB5-4DE9-8574-3AF891C5C172}"/>
          </ac:spMkLst>
        </pc:spChg>
        <pc:spChg chg="add">
          <ac:chgData name="Guest User" userId="S::urn:spo:anon#4663e948415299c0285c956c65579e6fb8bd0f491497a3c854afe3841ecc0ace::" providerId="AD" clId="Web-{44540358-7029-A5CC-3EFA-8109E040DC9A}" dt="2020-01-30T18:29:02.141" v="40"/>
          <ac:spMkLst>
            <pc:docMk/>
            <pc:sldMk cId="2204607703" sldId="284"/>
            <ac:spMk id="38" creationId="{3623DEAC-F39C-45D6-86DC-1033F6429528}"/>
          </ac:spMkLst>
        </pc:spChg>
        <pc:spChg chg="add">
          <ac:chgData name="Guest User" userId="S::urn:spo:anon#4663e948415299c0285c956c65579e6fb8bd0f491497a3c854afe3841ecc0ace::" providerId="AD" clId="Web-{44540358-7029-A5CC-3EFA-8109E040DC9A}" dt="2020-01-30T18:29:02.141" v="40"/>
          <ac:spMkLst>
            <pc:docMk/>
            <pc:sldMk cId="2204607703" sldId="284"/>
            <ac:spMk id="40" creationId="{A692209D-B607-46C3-8560-07AF72291659}"/>
          </ac:spMkLst>
        </pc:spChg>
        <pc:spChg chg="add">
          <ac:chgData name="Guest User" userId="S::urn:spo:anon#4663e948415299c0285c956c65579e6fb8bd0f491497a3c854afe3841ecc0ace::" providerId="AD" clId="Web-{44540358-7029-A5CC-3EFA-8109E040DC9A}" dt="2020-01-30T18:29:02.141" v="40"/>
          <ac:spMkLst>
            <pc:docMk/>
            <pc:sldMk cId="2204607703" sldId="284"/>
            <ac:spMk id="42" creationId="{94874638-CF15-4908-BC4B-4908744D0BAF}"/>
          </ac:spMkLst>
        </pc:spChg>
        <pc:spChg chg="add">
          <ac:chgData name="Guest User" userId="S::urn:spo:anon#4663e948415299c0285c956c65579e6fb8bd0f491497a3c854afe3841ecc0ace::" providerId="AD" clId="Web-{44540358-7029-A5CC-3EFA-8109E040DC9A}" dt="2020-01-30T18:29:02.141" v="40"/>
          <ac:spMkLst>
            <pc:docMk/>
            <pc:sldMk cId="2204607703" sldId="284"/>
            <ac:spMk id="44" creationId="{5F1B8348-CD6E-4561-A704-C232D9A2676D}"/>
          </ac:spMkLst>
        </pc:spChg>
        <pc:grpChg chg="add">
          <ac:chgData name="Guest User" userId="S::urn:spo:anon#4663e948415299c0285c956c65579e6fb8bd0f491497a3c854afe3841ecc0ace::" providerId="AD" clId="Web-{44540358-7029-A5CC-3EFA-8109E040DC9A}" dt="2020-01-30T18:29:02.141" v="40"/>
          <ac:grpSpMkLst>
            <pc:docMk/>
            <pc:sldMk cId="2204607703" sldId="284"/>
            <ac:grpSpMk id="8" creationId="{166BF9EE-F7AC-4FA5-AC7E-001B3A642F75}"/>
          </ac:grpSpMkLst>
        </pc:grpChg>
        <pc:grpChg chg="add">
          <ac:chgData name="Guest User" userId="S::urn:spo:anon#4663e948415299c0285c956c65579e6fb8bd0f491497a3c854afe3841ecc0ace::" providerId="AD" clId="Web-{44540358-7029-A5CC-3EFA-8109E040DC9A}" dt="2020-01-30T18:29:02.141" v="40"/>
          <ac:grpSpMkLst>
            <pc:docMk/>
            <pc:sldMk cId="2204607703" sldId="284"/>
            <ac:grpSpMk id="22" creationId="{E312DBA5-56D8-42B2-BA94-28168C2A6703}"/>
          </ac:grpSpMkLst>
        </pc:grpChg>
        <pc:picChg chg="add del mod">
          <ac:chgData name="Guest User" userId="S::urn:spo:anon#4663e948415299c0285c956c65579e6fb8bd0f491497a3c854afe3841ecc0ace::" providerId="AD" clId="Web-{44540358-7029-A5CC-3EFA-8109E040DC9A}" dt="2020-01-30T19:01:00.390" v="104"/>
          <ac:picMkLst>
            <pc:docMk/>
            <pc:sldMk cId="2204607703" sldId="284"/>
            <ac:picMk id="3" creationId="{CC9641BE-3783-4843-AAB1-DE01C71CC732}"/>
          </ac:picMkLst>
        </pc:picChg>
        <pc:picChg chg="add mod">
          <ac:chgData name="Guest User" userId="S::urn:spo:anon#4663e948415299c0285c956c65579e6fb8bd0f491497a3c854afe3841ecc0ace::" providerId="AD" clId="Web-{44540358-7029-A5CC-3EFA-8109E040DC9A}" dt="2020-01-30T19:01:24.891" v="107" actId="1076"/>
          <ac:picMkLst>
            <pc:docMk/>
            <pc:sldMk cId="2204607703" sldId="284"/>
            <ac:picMk id="5" creationId="{C72FBE17-D346-4377-9D3E-101D55609254}"/>
          </ac:picMkLst>
        </pc:picChg>
      </pc:sldChg>
      <pc:sldChg chg="addSp delSp modSp new mod setBg">
        <pc:chgData name="Guest User" userId="S::urn:spo:anon#4663e948415299c0285c956c65579e6fb8bd0f491497a3c854afe3841ecc0ace::" providerId="AD" clId="Web-{44540358-7029-A5CC-3EFA-8109E040DC9A}" dt="2020-01-30T19:01:59.219" v="111" actId="1076"/>
        <pc:sldMkLst>
          <pc:docMk/>
          <pc:sldMk cId="3824592352" sldId="285"/>
        </pc:sldMkLst>
        <pc:spChg chg="mod">
          <ac:chgData name="Guest User" userId="S::urn:spo:anon#4663e948415299c0285c956c65579e6fb8bd0f491497a3c854afe3841ecc0ace::" providerId="AD" clId="Web-{44540358-7029-A5CC-3EFA-8109E040DC9A}" dt="2020-01-30T18:30:41.080" v="62"/>
          <ac:spMkLst>
            <pc:docMk/>
            <pc:sldMk cId="3824592352" sldId="285"/>
            <ac:spMk id="2" creationId="{6E480FA4-5809-4B2B-B93B-6BD1EF0B7EC5}"/>
          </ac:spMkLst>
        </pc:spChg>
        <pc:spChg chg="add">
          <ac:chgData name="Guest User" userId="S::urn:spo:anon#4663e948415299c0285c956c65579e6fb8bd0f491497a3c854afe3841ecc0ace::" providerId="AD" clId="Web-{44540358-7029-A5CC-3EFA-8109E040DC9A}" dt="2020-01-30T18:30:41.080" v="62"/>
          <ac:spMkLst>
            <pc:docMk/>
            <pc:sldMk cId="3824592352" sldId="285"/>
            <ac:spMk id="36" creationId="{1996130F-9AB5-4DE9-8574-3AF891C5C172}"/>
          </ac:spMkLst>
        </pc:spChg>
        <pc:spChg chg="add">
          <ac:chgData name="Guest User" userId="S::urn:spo:anon#4663e948415299c0285c956c65579e6fb8bd0f491497a3c854afe3841ecc0ace::" providerId="AD" clId="Web-{44540358-7029-A5CC-3EFA-8109E040DC9A}" dt="2020-01-30T18:30:41.080" v="62"/>
          <ac:spMkLst>
            <pc:docMk/>
            <pc:sldMk cId="3824592352" sldId="285"/>
            <ac:spMk id="38" creationId="{3623DEAC-F39C-45D6-86DC-1033F6429528}"/>
          </ac:spMkLst>
        </pc:spChg>
        <pc:spChg chg="add">
          <ac:chgData name="Guest User" userId="S::urn:spo:anon#4663e948415299c0285c956c65579e6fb8bd0f491497a3c854afe3841ecc0ace::" providerId="AD" clId="Web-{44540358-7029-A5CC-3EFA-8109E040DC9A}" dt="2020-01-30T18:30:41.080" v="62"/>
          <ac:spMkLst>
            <pc:docMk/>
            <pc:sldMk cId="3824592352" sldId="285"/>
            <ac:spMk id="40" creationId="{A692209D-B607-46C3-8560-07AF72291659}"/>
          </ac:spMkLst>
        </pc:spChg>
        <pc:spChg chg="add">
          <ac:chgData name="Guest User" userId="S::urn:spo:anon#4663e948415299c0285c956c65579e6fb8bd0f491497a3c854afe3841ecc0ace::" providerId="AD" clId="Web-{44540358-7029-A5CC-3EFA-8109E040DC9A}" dt="2020-01-30T18:30:41.080" v="62"/>
          <ac:spMkLst>
            <pc:docMk/>
            <pc:sldMk cId="3824592352" sldId="285"/>
            <ac:spMk id="42" creationId="{94874638-CF15-4908-BC4B-4908744D0BAF}"/>
          </ac:spMkLst>
        </pc:spChg>
        <pc:spChg chg="add">
          <ac:chgData name="Guest User" userId="S::urn:spo:anon#4663e948415299c0285c956c65579e6fb8bd0f491497a3c854afe3841ecc0ace::" providerId="AD" clId="Web-{44540358-7029-A5CC-3EFA-8109E040DC9A}" dt="2020-01-30T18:30:41.080" v="62"/>
          <ac:spMkLst>
            <pc:docMk/>
            <pc:sldMk cId="3824592352" sldId="285"/>
            <ac:spMk id="44" creationId="{5F1B8348-CD6E-4561-A704-C232D9A2676D}"/>
          </ac:spMkLst>
        </pc:spChg>
        <pc:grpChg chg="add">
          <ac:chgData name="Guest User" userId="S::urn:spo:anon#4663e948415299c0285c956c65579e6fb8bd0f491497a3c854afe3841ecc0ace::" providerId="AD" clId="Web-{44540358-7029-A5CC-3EFA-8109E040DC9A}" dt="2020-01-30T18:30:41.080" v="62"/>
          <ac:grpSpMkLst>
            <pc:docMk/>
            <pc:sldMk cId="3824592352" sldId="285"/>
            <ac:grpSpMk id="8" creationId="{166BF9EE-F7AC-4FA5-AC7E-001B3A642F75}"/>
          </ac:grpSpMkLst>
        </pc:grpChg>
        <pc:grpChg chg="add">
          <ac:chgData name="Guest User" userId="S::urn:spo:anon#4663e948415299c0285c956c65579e6fb8bd0f491497a3c854afe3841ecc0ace::" providerId="AD" clId="Web-{44540358-7029-A5CC-3EFA-8109E040DC9A}" dt="2020-01-30T18:30:41.080" v="62"/>
          <ac:grpSpMkLst>
            <pc:docMk/>
            <pc:sldMk cId="3824592352" sldId="285"/>
            <ac:grpSpMk id="22" creationId="{E312DBA5-56D8-42B2-BA94-28168C2A6703}"/>
          </ac:grpSpMkLst>
        </pc:grpChg>
        <pc:picChg chg="add del mod">
          <ac:chgData name="Guest User" userId="S::urn:spo:anon#4663e948415299c0285c956c65579e6fb8bd0f491497a3c854afe3841ecc0ace::" providerId="AD" clId="Web-{44540358-7029-A5CC-3EFA-8109E040DC9A}" dt="2020-01-30T19:01:33.250" v="108"/>
          <ac:picMkLst>
            <pc:docMk/>
            <pc:sldMk cId="3824592352" sldId="285"/>
            <ac:picMk id="3" creationId="{B3CA422F-C253-43B4-BF10-7494184A0CB3}"/>
          </ac:picMkLst>
        </pc:picChg>
        <pc:picChg chg="add mod">
          <ac:chgData name="Guest User" userId="S::urn:spo:anon#4663e948415299c0285c956c65579e6fb8bd0f491497a3c854afe3841ecc0ace::" providerId="AD" clId="Web-{44540358-7029-A5CC-3EFA-8109E040DC9A}" dt="2020-01-30T19:01:59.219" v="111" actId="1076"/>
          <ac:picMkLst>
            <pc:docMk/>
            <pc:sldMk cId="3824592352" sldId="285"/>
            <ac:picMk id="5" creationId="{79D87D62-C252-4668-BCE5-0B109F9DE818}"/>
          </ac:picMkLst>
        </pc:picChg>
      </pc:sldChg>
      <pc:sldChg chg="addSp delSp modSp new mod setBg">
        <pc:chgData name="Guest User" userId="S::urn:spo:anon#4663e948415299c0285c956c65579e6fb8bd0f491497a3c854afe3841ecc0ace::" providerId="AD" clId="Web-{44540358-7029-A5CC-3EFA-8109E040DC9A}" dt="2020-01-30T19:04:55.689" v="136" actId="20577"/>
        <pc:sldMkLst>
          <pc:docMk/>
          <pc:sldMk cId="1103739219" sldId="286"/>
        </pc:sldMkLst>
        <pc:spChg chg="mod">
          <ac:chgData name="Guest User" userId="S::urn:spo:anon#4663e948415299c0285c956c65579e6fb8bd0f491497a3c854afe3841ecc0ace::" providerId="AD" clId="Web-{44540358-7029-A5CC-3EFA-8109E040DC9A}" dt="2020-01-30T19:04:55.689" v="136" actId="20577"/>
          <ac:spMkLst>
            <pc:docMk/>
            <pc:sldMk cId="1103739219" sldId="286"/>
            <ac:spMk id="2" creationId="{A8F9BB9B-1AD3-474B-90F8-E5375C9D0D45}"/>
          </ac:spMkLst>
        </pc:spChg>
        <pc:spChg chg="add">
          <ac:chgData name="Guest User" userId="S::urn:spo:anon#4663e948415299c0285c956c65579e6fb8bd0f491497a3c854afe3841ecc0ace::" providerId="AD" clId="Web-{44540358-7029-A5CC-3EFA-8109E040DC9A}" dt="2020-01-30T18:31:18.736" v="74"/>
          <ac:spMkLst>
            <pc:docMk/>
            <pc:sldMk cId="1103739219" sldId="286"/>
            <ac:spMk id="36" creationId="{1996130F-9AB5-4DE9-8574-3AF891C5C172}"/>
          </ac:spMkLst>
        </pc:spChg>
        <pc:spChg chg="add">
          <ac:chgData name="Guest User" userId="S::urn:spo:anon#4663e948415299c0285c956c65579e6fb8bd0f491497a3c854afe3841ecc0ace::" providerId="AD" clId="Web-{44540358-7029-A5CC-3EFA-8109E040DC9A}" dt="2020-01-30T18:31:18.736" v="74"/>
          <ac:spMkLst>
            <pc:docMk/>
            <pc:sldMk cId="1103739219" sldId="286"/>
            <ac:spMk id="38" creationId="{3623DEAC-F39C-45D6-86DC-1033F6429528}"/>
          </ac:spMkLst>
        </pc:spChg>
        <pc:spChg chg="add">
          <ac:chgData name="Guest User" userId="S::urn:spo:anon#4663e948415299c0285c956c65579e6fb8bd0f491497a3c854afe3841ecc0ace::" providerId="AD" clId="Web-{44540358-7029-A5CC-3EFA-8109E040DC9A}" dt="2020-01-30T18:31:18.736" v="74"/>
          <ac:spMkLst>
            <pc:docMk/>
            <pc:sldMk cId="1103739219" sldId="286"/>
            <ac:spMk id="40" creationId="{A692209D-B607-46C3-8560-07AF72291659}"/>
          </ac:spMkLst>
        </pc:spChg>
        <pc:spChg chg="add">
          <ac:chgData name="Guest User" userId="S::urn:spo:anon#4663e948415299c0285c956c65579e6fb8bd0f491497a3c854afe3841ecc0ace::" providerId="AD" clId="Web-{44540358-7029-A5CC-3EFA-8109E040DC9A}" dt="2020-01-30T18:31:18.736" v="74"/>
          <ac:spMkLst>
            <pc:docMk/>
            <pc:sldMk cId="1103739219" sldId="286"/>
            <ac:spMk id="42" creationId="{94874638-CF15-4908-BC4B-4908744D0BAF}"/>
          </ac:spMkLst>
        </pc:spChg>
        <pc:spChg chg="add">
          <ac:chgData name="Guest User" userId="S::urn:spo:anon#4663e948415299c0285c956c65579e6fb8bd0f491497a3c854afe3841ecc0ace::" providerId="AD" clId="Web-{44540358-7029-A5CC-3EFA-8109E040DC9A}" dt="2020-01-30T18:31:18.736" v="74"/>
          <ac:spMkLst>
            <pc:docMk/>
            <pc:sldMk cId="1103739219" sldId="286"/>
            <ac:spMk id="44" creationId="{5F1B8348-CD6E-4561-A704-C232D9A2676D}"/>
          </ac:spMkLst>
        </pc:spChg>
        <pc:grpChg chg="add">
          <ac:chgData name="Guest User" userId="S::urn:spo:anon#4663e948415299c0285c956c65579e6fb8bd0f491497a3c854afe3841ecc0ace::" providerId="AD" clId="Web-{44540358-7029-A5CC-3EFA-8109E040DC9A}" dt="2020-01-30T18:31:18.736" v="74"/>
          <ac:grpSpMkLst>
            <pc:docMk/>
            <pc:sldMk cId="1103739219" sldId="286"/>
            <ac:grpSpMk id="8" creationId="{166BF9EE-F7AC-4FA5-AC7E-001B3A642F75}"/>
          </ac:grpSpMkLst>
        </pc:grpChg>
        <pc:grpChg chg="add">
          <ac:chgData name="Guest User" userId="S::urn:spo:anon#4663e948415299c0285c956c65579e6fb8bd0f491497a3c854afe3841ecc0ace::" providerId="AD" clId="Web-{44540358-7029-A5CC-3EFA-8109E040DC9A}" dt="2020-01-30T18:31:18.736" v="74"/>
          <ac:grpSpMkLst>
            <pc:docMk/>
            <pc:sldMk cId="1103739219" sldId="286"/>
            <ac:grpSpMk id="22" creationId="{E312DBA5-56D8-42B2-BA94-28168C2A6703}"/>
          </ac:grpSpMkLst>
        </pc:grpChg>
        <pc:picChg chg="add del mod">
          <ac:chgData name="Guest User" userId="S::urn:spo:anon#4663e948415299c0285c956c65579e6fb8bd0f491497a3c854afe3841ecc0ace::" providerId="AD" clId="Web-{44540358-7029-A5CC-3EFA-8109E040DC9A}" dt="2020-01-30T19:02:03.141" v="112"/>
          <ac:picMkLst>
            <pc:docMk/>
            <pc:sldMk cId="1103739219" sldId="286"/>
            <ac:picMk id="3" creationId="{05882E5C-6C37-47A5-8BDD-E83A6C86870E}"/>
          </ac:picMkLst>
        </pc:picChg>
        <pc:picChg chg="add mod">
          <ac:chgData name="Guest User" userId="S::urn:spo:anon#4663e948415299c0285c956c65579e6fb8bd0f491497a3c854afe3841ecc0ace::" providerId="AD" clId="Web-{44540358-7029-A5CC-3EFA-8109E040DC9A}" dt="2020-01-30T19:02:26.766" v="115" actId="1076"/>
          <ac:picMkLst>
            <pc:docMk/>
            <pc:sldMk cId="1103739219" sldId="286"/>
            <ac:picMk id="5" creationId="{2D6C70C5-6130-416B-A4A3-67A944B43200}"/>
          </ac:picMkLst>
        </pc:picChg>
      </pc:sldChg>
      <pc:sldChg chg="add del replId">
        <pc:chgData name="Guest User" userId="S::urn:spo:anon#4663e948415299c0285c956c65579e6fb8bd0f491497a3c854afe3841ecc0ace::" providerId="AD" clId="Web-{44540358-7029-A5CC-3EFA-8109E040DC9A}" dt="2020-01-30T18:54:31.934" v="95"/>
        <pc:sldMkLst>
          <pc:docMk/>
          <pc:sldMk cId="2652568689" sldId="287"/>
        </pc:sldMkLst>
      </pc:sldChg>
      <pc:sldChg chg="modSp new ord">
        <pc:chgData name="Guest User" userId="S::urn:spo:anon#4663e948415299c0285c956c65579e6fb8bd0f491497a3c854afe3841ecc0ace::" providerId="AD" clId="Web-{44540358-7029-A5CC-3EFA-8109E040DC9A}" dt="2020-01-30T19:09:17.441" v="240" actId="20577"/>
        <pc:sldMkLst>
          <pc:docMk/>
          <pc:sldMk cId="2332957814" sldId="288"/>
        </pc:sldMkLst>
        <pc:spChg chg="mod">
          <ac:chgData name="Guest User" userId="S::urn:spo:anon#4663e948415299c0285c956c65579e6fb8bd0f491497a3c854afe3841ecc0ace::" providerId="AD" clId="Web-{44540358-7029-A5CC-3EFA-8109E040DC9A}" dt="2020-01-30T19:09:17.441" v="240" actId="20577"/>
          <ac:spMkLst>
            <pc:docMk/>
            <pc:sldMk cId="2332957814" sldId="288"/>
            <ac:spMk id="2" creationId="{1C02DDA1-0BBF-4942-AECF-0726EC8BF8CB}"/>
          </ac:spMkLst>
        </pc:spChg>
      </pc:sldChg>
      <pc:sldChg chg="new">
        <pc:chgData name="Guest User" userId="S::urn:spo:anon#4663e948415299c0285c956c65579e6fb8bd0f491497a3c854afe3841ecc0ace::" providerId="AD" clId="Web-{44540358-7029-A5CC-3EFA-8109E040DC9A}" dt="2020-01-30T19:08:45.253" v="238"/>
        <pc:sldMkLst>
          <pc:docMk/>
          <pc:sldMk cId="263808238" sldId="289"/>
        </pc:sldMkLst>
      </pc:sldChg>
      <pc:sldChg chg="modSp new del">
        <pc:chgData name="Guest User" userId="S::urn:spo:anon#4663e948415299c0285c956c65579e6fb8bd0f491497a3c854afe3841ecc0ace::" providerId="AD" clId="Web-{44540358-7029-A5CC-3EFA-8109E040DC9A}" dt="2020-01-30T19:29:46.091" v="377"/>
        <pc:sldMkLst>
          <pc:docMk/>
          <pc:sldMk cId="728856105" sldId="290"/>
        </pc:sldMkLst>
        <pc:spChg chg="mod">
          <ac:chgData name="Guest User" userId="S::urn:spo:anon#4663e948415299c0285c956c65579e6fb8bd0f491497a3c854afe3841ecc0ace::" providerId="AD" clId="Web-{44540358-7029-A5CC-3EFA-8109E040DC9A}" dt="2020-01-30T19:11:12.301" v="276" actId="20577"/>
          <ac:spMkLst>
            <pc:docMk/>
            <pc:sldMk cId="728856105" sldId="290"/>
            <ac:spMk id="2" creationId="{ECE143FC-4489-49E2-93DA-121C2B4D3F27}"/>
          </ac:spMkLst>
        </pc:spChg>
      </pc:sldChg>
      <pc:sldChg chg="modSp new ord">
        <pc:chgData name="Guest User" userId="S::urn:spo:anon#4663e948415299c0285c956c65579e6fb8bd0f491497a3c854afe3841ecc0ace::" providerId="AD" clId="Web-{44540358-7029-A5CC-3EFA-8109E040DC9A}" dt="2020-01-30T19:18:56.649" v="374"/>
        <pc:sldMkLst>
          <pc:docMk/>
          <pc:sldMk cId="3514066629" sldId="291"/>
        </pc:sldMkLst>
        <pc:spChg chg="mod">
          <ac:chgData name="Guest User" userId="S::urn:spo:anon#4663e948415299c0285c956c65579e6fb8bd0f491497a3c854afe3841ecc0ace::" providerId="AD" clId="Web-{44540358-7029-A5CC-3EFA-8109E040DC9A}" dt="2020-01-30T19:12:11.224" v="331" actId="20577"/>
          <ac:spMkLst>
            <pc:docMk/>
            <pc:sldMk cId="3514066629" sldId="291"/>
            <ac:spMk id="2" creationId="{B93F907F-C30D-4524-85DE-6E000221A084}"/>
          </ac:spMkLst>
        </pc:spChg>
      </pc:sldChg>
      <pc:sldChg chg="addSp delSp modSp add replId">
        <pc:chgData name="Guest User" userId="S::urn:spo:anon#4663e948415299c0285c956c65579e6fb8bd0f491497a3c854afe3841ecc0ace::" providerId="AD" clId="Web-{44540358-7029-A5CC-3EFA-8109E040DC9A}" dt="2020-01-30T19:17:46.398" v="362" actId="1076"/>
        <pc:sldMkLst>
          <pc:docMk/>
          <pc:sldMk cId="631899030" sldId="292"/>
        </pc:sldMkLst>
        <pc:spChg chg="mod">
          <ac:chgData name="Guest User" userId="S::urn:spo:anon#4663e948415299c0285c956c65579e6fb8bd0f491497a3c854afe3841ecc0ace::" providerId="AD" clId="Web-{44540358-7029-A5CC-3EFA-8109E040DC9A}" dt="2020-01-30T19:17:16.351" v="356" actId="20577"/>
          <ac:spMkLst>
            <pc:docMk/>
            <pc:sldMk cId="631899030" sldId="292"/>
            <ac:spMk id="2" creationId="{A8F9BB9B-1AD3-474B-90F8-E5375C9D0D45}"/>
          </ac:spMkLst>
        </pc:spChg>
        <pc:picChg chg="add mod">
          <ac:chgData name="Guest User" userId="S::urn:spo:anon#4663e948415299c0285c956c65579e6fb8bd0f491497a3c854afe3841ecc0ace::" providerId="AD" clId="Web-{44540358-7029-A5CC-3EFA-8109E040DC9A}" dt="2020-01-30T19:17:46.398" v="362" actId="1076"/>
          <ac:picMkLst>
            <pc:docMk/>
            <pc:sldMk cId="631899030" sldId="292"/>
            <ac:picMk id="3" creationId="{64992109-79BC-4055-924B-E9A4DFF47FD0}"/>
          </ac:picMkLst>
        </pc:picChg>
        <pc:picChg chg="del">
          <ac:chgData name="Guest User" userId="S::urn:spo:anon#4663e948415299c0285c956c65579e6fb8bd0f491497a3c854afe3841ecc0ace::" providerId="AD" clId="Web-{44540358-7029-A5CC-3EFA-8109E040DC9A}" dt="2020-01-30T19:17:18.960" v="359"/>
          <ac:picMkLst>
            <pc:docMk/>
            <pc:sldMk cId="631899030" sldId="292"/>
            <ac:picMk id="5" creationId="{2D6C70C5-6130-416B-A4A3-67A944B43200}"/>
          </ac:picMkLst>
        </pc:picChg>
      </pc:sldChg>
      <pc:sldChg chg="addSp delSp modSp add ord replId">
        <pc:chgData name="Guest User" userId="S::urn:spo:anon#4663e948415299c0285c956c65579e6fb8bd0f491497a3c854afe3841ecc0ace::" providerId="AD" clId="Web-{44540358-7029-A5CC-3EFA-8109E040DC9A}" dt="2020-01-30T19:18:30.586" v="371" actId="1076"/>
        <pc:sldMkLst>
          <pc:docMk/>
          <pc:sldMk cId="12729921" sldId="293"/>
        </pc:sldMkLst>
        <pc:spChg chg="mod">
          <ac:chgData name="Guest User" userId="S::urn:spo:anon#4663e948415299c0285c956c65579e6fb8bd0f491497a3c854afe3841ecc0ace::" providerId="AD" clId="Web-{44540358-7029-A5CC-3EFA-8109E040DC9A}" dt="2020-01-30T19:18:00.383" v="365" actId="20577"/>
          <ac:spMkLst>
            <pc:docMk/>
            <pc:sldMk cId="12729921" sldId="293"/>
            <ac:spMk id="2" creationId="{A8F9BB9B-1AD3-474B-90F8-E5375C9D0D45}"/>
          </ac:spMkLst>
        </pc:spChg>
        <pc:picChg chg="del">
          <ac:chgData name="Guest User" userId="S::urn:spo:anon#4663e948415299c0285c956c65579e6fb8bd0f491497a3c854afe3841ecc0ace::" providerId="AD" clId="Web-{44540358-7029-A5CC-3EFA-8109E040DC9A}" dt="2020-01-30T19:18:02.023" v="368"/>
          <ac:picMkLst>
            <pc:docMk/>
            <pc:sldMk cId="12729921" sldId="293"/>
            <ac:picMk id="3" creationId="{64992109-79BC-4055-924B-E9A4DFF47FD0}"/>
          </ac:picMkLst>
        </pc:picChg>
        <pc:picChg chg="add mod">
          <ac:chgData name="Guest User" userId="S::urn:spo:anon#4663e948415299c0285c956c65579e6fb8bd0f491497a3c854afe3841ecc0ace::" providerId="AD" clId="Web-{44540358-7029-A5CC-3EFA-8109E040DC9A}" dt="2020-01-30T19:18:30.586" v="371" actId="1076"/>
          <ac:picMkLst>
            <pc:docMk/>
            <pc:sldMk cId="12729921" sldId="293"/>
            <ac:picMk id="4" creationId="{C164C26F-1722-474D-A88C-960D13D54878}"/>
          </ac:picMkLst>
        </pc:picChg>
      </pc:sldChg>
    </pc:docChg>
  </pc:docChgLst>
  <pc:docChgLst>
    <pc:chgData name="Guest User" userId="S::urn:spo:anon#4663e948415299c0285c956c65579e6fb8bd0f491497a3c854afe3841ecc0ace::" providerId="AD" clId="Web-{4003F818-697D-136E-53AB-F805F409B5BE}"/>
    <pc:docChg chg="modSld">
      <pc:chgData name="Guest User" userId="S::urn:spo:anon#4663e948415299c0285c956c65579e6fb8bd0f491497a3c854afe3841ecc0ace::" providerId="AD" clId="Web-{4003F818-697D-136E-53AB-F805F409B5BE}" dt="2020-02-12T18:43:18.174" v="1"/>
      <pc:docMkLst>
        <pc:docMk/>
      </pc:docMkLst>
      <pc:sldChg chg="addSp delSp modSp mod setBg">
        <pc:chgData name="Guest User" userId="S::urn:spo:anon#4663e948415299c0285c956c65579e6fb8bd0f491497a3c854afe3841ecc0ace::" providerId="AD" clId="Web-{4003F818-697D-136E-53AB-F805F409B5BE}" dt="2020-02-12T18:43:18.174" v="1"/>
        <pc:sldMkLst>
          <pc:docMk/>
          <pc:sldMk cId="994532320" sldId="279"/>
        </pc:sldMkLst>
        <pc:spChg chg="mod">
          <ac:chgData name="Guest User" userId="S::urn:spo:anon#4663e948415299c0285c956c65579e6fb8bd0f491497a3c854afe3841ecc0ace::" providerId="AD" clId="Web-{4003F818-697D-136E-53AB-F805F409B5BE}" dt="2020-02-12T18:43:18.174" v="1"/>
          <ac:spMkLst>
            <pc:docMk/>
            <pc:sldMk cId="994532320" sldId="279"/>
            <ac:spMk id="2" creationId="{2CBC580B-3AD8-4865-AEFC-A735C0CC4C48}"/>
          </ac:spMkLst>
        </pc:spChg>
        <pc:spChg chg="del">
          <ac:chgData name="Guest User" userId="S::urn:spo:anon#4663e948415299c0285c956c65579e6fb8bd0f491497a3c854afe3841ecc0ace::" providerId="AD" clId="Web-{4003F818-697D-136E-53AB-F805F409B5BE}" dt="2020-02-12T18:43:05.862" v="0"/>
          <ac:spMkLst>
            <pc:docMk/>
            <pc:sldMk cId="994532320" sldId="279"/>
            <ac:spMk id="3" creationId="{FA2B1780-62EC-4BFC-B893-F56309A9C53C}"/>
          </ac:spMkLst>
        </pc:spChg>
        <pc:spChg chg="add">
          <ac:chgData name="Guest User" userId="S::urn:spo:anon#4663e948415299c0285c956c65579e6fb8bd0f491497a3c854afe3841ecc0ace::" providerId="AD" clId="Web-{4003F818-697D-136E-53AB-F805F409B5BE}" dt="2020-02-12T18:43:18.174" v="1"/>
          <ac:spMkLst>
            <pc:docMk/>
            <pc:sldMk cId="994532320" sldId="279"/>
            <ac:spMk id="9" creationId="{25C8D2C1-DA83-420D-9635-D52CE066B5DA}"/>
          </ac:spMkLst>
        </pc:spChg>
        <pc:spChg chg="add">
          <ac:chgData name="Guest User" userId="S::urn:spo:anon#4663e948415299c0285c956c65579e6fb8bd0f491497a3c854afe3841ecc0ace::" providerId="AD" clId="Web-{4003F818-697D-136E-53AB-F805F409B5BE}" dt="2020-02-12T18:43:18.174" v="1"/>
          <ac:spMkLst>
            <pc:docMk/>
            <pc:sldMk cId="994532320" sldId="279"/>
            <ac:spMk id="11" creationId="{434F74C9-6A0B-409E-AD1C-45B58BE91BB8}"/>
          </ac:spMkLst>
        </pc:spChg>
        <pc:spChg chg="add">
          <ac:chgData name="Guest User" userId="S::urn:spo:anon#4663e948415299c0285c956c65579e6fb8bd0f491497a3c854afe3841ecc0ace::" providerId="AD" clId="Web-{4003F818-697D-136E-53AB-F805F409B5BE}" dt="2020-02-12T18:43:18.174" v="1"/>
          <ac:spMkLst>
            <pc:docMk/>
            <pc:sldMk cId="994532320" sldId="279"/>
            <ac:spMk id="15" creationId="{90AA6468-80AC-4DDF-9CFB-C7A9507E203F}"/>
          </ac:spMkLst>
        </pc:spChg>
        <pc:spChg chg="add">
          <ac:chgData name="Guest User" userId="S::urn:spo:anon#4663e948415299c0285c956c65579e6fb8bd0f491497a3c854afe3841ecc0ace::" providerId="AD" clId="Web-{4003F818-697D-136E-53AB-F805F409B5BE}" dt="2020-02-12T18:43:18.174" v="1"/>
          <ac:spMkLst>
            <pc:docMk/>
            <pc:sldMk cId="994532320" sldId="279"/>
            <ac:spMk id="17" creationId="{4AB900CC-5074-4746-A1A4-AF640455BD43}"/>
          </ac:spMkLst>
        </pc:spChg>
        <pc:picChg chg="add mod ord">
          <ac:chgData name="Guest User" userId="S::urn:spo:anon#4663e948415299c0285c956c65579e6fb8bd0f491497a3c854afe3841ecc0ace::" providerId="AD" clId="Web-{4003F818-697D-136E-53AB-F805F409B5BE}" dt="2020-02-12T18:43:18.174" v="1"/>
          <ac:picMkLst>
            <pc:docMk/>
            <pc:sldMk cId="994532320" sldId="279"/>
            <ac:picMk id="4" creationId="{CF69BC20-8A41-4D7D-9F65-DB4F7FA1D1AC}"/>
          </ac:picMkLst>
        </pc:picChg>
        <pc:cxnChg chg="add">
          <ac:chgData name="Guest User" userId="S::urn:spo:anon#4663e948415299c0285c956c65579e6fb8bd0f491497a3c854afe3841ecc0ace::" providerId="AD" clId="Web-{4003F818-697D-136E-53AB-F805F409B5BE}" dt="2020-02-12T18:43:18.174" v="1"/>
          <ac:cxnSpMkLst>
            <pc:docMk/>
            <pc:sldMk cId="994532320" sldId="279"/>
            <ac:cxnSpMk id="13" creationId="{F5486A9D-1265-4B57-91E6-68E666B978BC}"/>
          </ac:cxnSpMkLst>
        </pc:cxnChg>
      </pc:sldChg>
    </pc:docChg>
  </pc:docChgLst>
  <pc:docChgLst>
    <pc:chgData name="Guest User" userId="S::urn:spo:anon#4663e948415299c0285c956c65579e6fb8bd0f491497a3c854afe3841ecc0ace::" providerId="AD" clId="Web-{A71C79AF-3EBC-13B1-BC75-290F76B449CE}"/>
    <pc:docChg chg="addSld modSld">
      <pc:chgData name="Guest User" userId="S::urn:spo:anon#4663e948415299c0285c956c65579e6fb8bd0f491497a3c854afe3841ecc0ace::" providerId="AD" clId="Web-{A71C79AF-3EBC-13B1-BC75-290F76B449CE}" dt="2020-01-21T19:25:10.940" v="563"/>
      <pc:docMkLst>
        <pc:docMk/>
      </pc:docMkLst>
      <pc:sldChg chg="modSp new">
        <pc:chgData name="Guest User" userId="S::urn:spo:anon#4663e948415299c0285c956c65579e6fb8bd0f491497a3c854afe3841ecc0ace::" providerId="AD" clId="Web-{A71C79AF-3EBC-13B1-BC75-290F76B449CE}" dt="2020-01-21T19:07:12.150" v="52" actId="20577"/>
        <pc:sldMkLst>
          <pc:docMk/>
          <pc:sldMk cId="1326798797" sldId="264"/>
        </pc:sldMkLst>
        <pc:spChg chg="mod">
          <ac:chgData name="Guest User" userId="S::urn:spo:anon#4663e948415299c0285c956c65579e6fb8bd0f491497a3c854afe3841ecc0ace::" providerId="AD" clId="Web-{A71C79AF-3EBC-13B1-BC75-290F76B449CE}" dt="2020-01-21T19:07:12.150" v="52" actId="20577"/>
          <ac:spMkLst>
            <pc:docMk/>
            <pc:sldMk cId="1326798797" sldId="264"/>
            <ac:spMk id="2" creationId="{09B2CA27-350B-4B99-8DD8-1B6577D26318}"/>
          </ac:spMkLst>
        </pc:spChg>
      </pc:sldChg>
      <pc:sldChg chg="modSp new">
        <pc:chgData name="Guest User" userId="S::urn:spo:anon#4663e948415299c0285c956c65579e6fb8bd0f491497a3c854afe3841ecc0ace::" providerId="AD" clId="Web-{A71C79AF-3EBC-13B1-BC75-290F76B449CE}" dt="2020-01-21T19:07:45.165" v="79" actId="20577"/>
        <pc:sldMkLst>
          <pc:docMk/>
          <pc:sldMk cId="98411365" sldId="265"/>
        </pc:sldMkLst>
        <pc:spChg chg="mod">
          <ac:chgData name="Guest User" userId="S::urn:spo:anon#4663e948415299c0285c956c65579e6fb8bd0f491497a3c854afe3841ecc0ace::" providerId="AD" clId="Web-{A71C79AF-3EBC-13B1-BC75-290F76B449CE}" dt="2020-01-21T19:07:45.165" v="79" actId="20577"/>
          <ac:spMkLst>
            <pc:docMk/>
            <pc:sldMk cId="98411365" sldId="265"/>
            <ac:spMk id="2" creationId="{AEDD870B-4B45-4A35-9AFB-8D8A0FC888F5}"/>
          </ac:spMkLst>
        </pc:spChg>
      </pc:sldChg>
      <pc:sldChg chg="modSp new">
        <pc:chgData name="Guest User" userId="S::urn:spo:anon#4663e948415299c0285c956c65579e6fb8bd0f491497a3c854afe3841ecc0ace::" providerId="AD" clId="Web-{A71C79AF-3EBC-13B1-BC75-290F76B449CE}" dt="2020-01-21T19:07:52.947" v="120" actId="20577"/>
        <pc:sldMkLst>
          <pc:docMk/>
          <pc:sldMk cId="2768681234" sldId="266"/>
        </pc:sldMkLst>
        <pc:spChg chg="mod">
          <ac:chgData name="Guest User" userId="S::urn:spo:anon#4663e948415299c0285c956c65579e6fb8bd0f491497a3c854afe3841ecc0ace::" providerId="AD" clId="Web-{A71C79AF-3EBC-13B1-BC75-290F76B449CE}" dt="2020-01-21T19:07:52.947" v="120" actId="20577"/>
          <ac:spMkLst>
            <pc:docMk/>
            <pc:sldMk cId="2768681234" sldId="266"/>
            <ac:spMk id="2" creationId="{6C00BDF8-9F6D-44B7-8C2B-4CD508C343A2}"/>
          </ac:spMkLst>
        </pc:spChg>
      </pc:sldChg>
      <pc:sldChg chg="modSp new">
        <pc:chgData name="Guest User" userId="S::urn:spo:anon#4663e948415299c0285c956c65579e6fb8bd0f491497a3c854afe3841ecc0ace::" providerId="AD" clId="Web-{A71C79AF-3EBC-13B1-BC75-290F76B449CE}" dt="2020-01-21T19:13:14.903" v="182" actId="20577"/>
        <pc:sldMkLst>
          <pc:docMk/>
          <pc:sldMk cId="689797729" sldId="267"/>
        </pc:sldMkLst>
        <pc:spChg chg="mod">
          <ac:chgData name="Guest User" userId="S::urn:spo:anon#4663e948415299c0285c956c65579e6fb8bd0f491497a3c854afe3841ecc0ace::" providerId="AD" clId="Web-{A71C79AF-3EBC-13B1-BC75-290F76B449CE}" dt="2020-01-21T19:13:14.903" v="182" actId="20577"/>
          <ac:spMkLst>
            <pc:docMk/>
            <pc:sldMk cId="689797729" sldId="267"/>
            <ac:spMk id="2" creationId="{D7D5E760-156E-4F20-8ECC-476AEAEE2804}"/>
          </ac:spMkLst>
        </pc:spChg>
      </pc:sldChg>
      <pc:sldChg chg="modSp new">
        <pc:chgData name="Guest User" userId="S::urn:spo:anon#4663e948415299c0285c956c65579e6fb8bd0f491497a3c854afe3841ecc0ace::" providerId="AD" clId="Web-{A71C79AF-3EBC-13B1-BC75-290F76B449CE}" dt="2020-01-21T19:22:34.657" v="508" actId="20577"/>
        <pc:sldMkLst>
          <pc:docMk/>
          <pc:sldMk cId="2756706884" sldId="268"/>
        </pc:sldMkLst>
        <pc:spChg chg="mod">
          <ac:chgData name="Guest User" userId="S::urn:spo:anon#4663e948415299c0285c956c65579e6fb8bd0f491497a3c854afe3841ecc0ace::" providerId="AD" clId="Web-{A71C79AF-3EBC-13B1-BC75-290F76B449CE}" dt="2020-01-21T19:22:34.657" v="508" actId="20577"/>
          <ac:spMkLst>
            <pc:docMk/>
            <pc:sldMk cId="2756706884" sldId="268"/>
            <ac:spMk id="2" creationId="{A85C4885-BE9B-4500-B137-1D43E7AEEBE9}"/>
          </ac:spMkLst>
        </pc:spChg>
      </pc:sldChg>
      <pc:sldChg chg="modSp new">
        <pc:chgData name="Guest User" userId="S::urn:spo:anon#4663e948415299c0285c956c65579e6fb8bd0f491497a3c854afe3841ecc0ace::" providerId="AD" clId="Web-{A71C79AF-3EBC-13B1-BC75-290F76B449CE}" dt="2020-01-21T19:13:47.325" v="239" actId="20577"/>
        <pc:sldMkLst>
          <pc:docMk/>
          <pc:sldMk cId="649520102" sldId="269"/>
        </pc:sldMkLst>
        <pc:spChg chg="mod">
          <ac:chgData name="Guest User" userId="S::urn:spo:anon#4663e948415299c0285c956c65579e6fb8bd0f491497a3c854afe3841ecc0ace::" providerId="AD" clId="Web-{A71C79AF-3EBC-13B1-BC75-290F76B449CE}" dt="2020-01-21T19:13:47.325" v="239" actId="20577"/>
          <ac:spMkLst>
            <pc:docMk/>
            <pc:sldMk cId="649520102" sldId="269"/>
            <ac:spMk id="2" creationId="{17A7749F-7664-4AC8-9476-213A5FCACF40}"/>
          </ac:spMkLst>
        </pc:spChg>
      </pc:sldChg>
      <pc:sldChg chg="modSp new">
        <pc:chgData name="Guest User" userId="S::urn:spo:anon#4663e948415299c0285c956c65579e6fb8bd0f491497a3c854afe3841ecc0ace::" providerId="AD" clId="Web-{A71C79AF-3EBC-13B1-BC75-290F76B449CE}" dt="2020-01-21T19:15:13.591" v="256" actId="20577"/>
        <pc:sldMkLst>
          <pc:docMk/>
          <pc:sldMk cId="2140305073" sldId="270"/>
        </pc:sldMkLst>
        <pc:spChg chg="mod">
          <ac:chgData name="Guest User" userId="S::urn:spo:anon#4663e948415299c0285c956c65579e6fb8bd0f491497a3c854afe3841ecc0ace::" providerId="AD" clId="Web-{A71C79AF-3EBC-13B1-BC75-290F76B449CE}" dt="2020-01-21T19:15:13.591" v="256" actId="20577"/>
          <ac:spMkLst>
            <pc:docMk/>
            <pc:sldMk cId="2140305073" sldId="270"/>
            <ac:spMk id="2" creationId="{9D956E41-72D7-4F33-8DB7-B9065E2B0861}"/>
          </ac:spMkLst>
        </pc:spChg>
      </pc:sldChg>
      <pc:sldChg chg="modSp new">
        <pc:chgData name="Guest User" userId="S::urn:spo:anon#4663e948415299c0285c956c65579e6fb8bd0f491497a3c854afe3841ecc0ace::" providerId="AD" clId="Web-{A71C79AF-3EBC-13B1-BC75-290F76B449CE}" dt="2020-01-21T19:16:04.920" v="273" actId="20577"/>
        <pc:sldMkLst>
          <pc:docMk/>
          <pc:sldMk cId="3565486344" sldId="271"/>
        </pc:sldMkLst>
        <pc:spChg chg="mod">
          <ac:chgData name="Guest User" userId="S::urn:spo:anon#4663e948415299c0285c956c65579e6fb8bd0f491497a3c854afe3841ecc0ace::" providerId="AD" clId="Web-{A71C79AF-3EBC-13B1-BC75-290F76B449CE}" dt="2020-01-21T19:16:04.920" v="273" actId="20577"/>
          <ac:spMkLst>
            <pc:docMk/>
            <pc:sldMk cId="3565486344" sldId="271"/>
            <ac:spMk id="2" creationId="{87790931-FD22-487D-BE76-A88ED8E26901}"/>
          </ac:spMkLst>
        </pc:spChg>
      </pc:sldChg>
      <pc:sldChg chg="modSp new">
        <pc:chgData name="Guest User" userId="S::urn:spo:anon#4663e948415299c0285c956c65579e6fb8bd0f491497a3c854afe3841ecc0ace::" providerId="AD" clId="Web-{A71C79AF-3EBC-13B1-BC75-290F76B449CE}" dt="2020-01-21T19:17:02.311" v="412" actId="20577"/>
        <pc:sldMkLst>
          <pc:docMk/>
          <pc:sldMk cId="707240803" sldId="272"/>
        </pc:sldMkLst>
        <pc:spChg chg="mod">
          <ac:chgData name="Guest User" userId="S::urn:spo:anon#4663e948415299c0285c956c65579e6fb8bd0f491497a3c854afe3841ecc0ace::" providerId="AD" clId="Web-{A71C79AF-3EBC-13B1-BC75-290F76B449CE}" dt="2020-01-21T19:16:41.202" v="310" actId="20577"/>
          <ac:spMkLst>
            <pc:docMk/>
            <pc:sldMk cId="707240803" sldId="272"/>
            <ac:spMk id="2" creationId="{95067F36-93B0-450E-A617-555AD006BD8B}"/>
          </ac:spMkLst>
        </pc:spChg>
        <pc:spChg chg="mod">
          <ac:chgData name="Guest User" userId="S::urn:spo:anon#4663e948415299c0285c956c65579e6fb8bd0f491497a3c854afe3841ecc0ace::" providerId="AD" clId="Web-{A71C79AF-3EBC-13B1-BC75-290F76B449CE}" dt="2020-01-21T19:17:02.311" v="412" actId="20577"/>
          <ac:spMkLst>
            <pc:docMk/>
            <pc:sldMk cId="707240803" sldId="272"/>
            <ac:spMk id="3" creationId="{5BA59C72-502C-4012-8750-405684031F63}"/>
          </ac:spMkLst>
        </pc:spChg>
      </pc:sldChg>
      <pc:sldChg chg="modSp new">
        <pc:chgData name="Guest User" userId="S::urn:spo:anon#4663e948415299c0285c956c65579e6fb8bd0f491497a3c854afe3841ecc0ace::" providerId="AD" clId="Web-{A71C79AF-3EBC-13B1-BC75-290F76B449CE}" dt="2020-01-21T19:19:15.874" v="445" actId="20577"/>
        <pc:sldMkLst>
          <pc:docMk/>
          <pc:sldMk cId="2570913704" sldId="273"/>
        </pc:sldMkLst>
        <pc:spChg chg="mod">
          <ac:chgData name="Guest User" userId="S::urn:spo:anon#4663e948415299c0285c956c65579e6fb8bd0f491497a3c854afe3841ecc0ace::" providerId="AD" clId="Web-{A71C79AF-3EBC-13B1-BC75-290F76B449CE}" dt="2020-01-21T19:19:15.874" v="445" actId="20577"/>
          <ac:spMkLst>
            <pc:docMk/>
            <pc:sldMk cId="2570913704" sldId="273"/>
            <ac:spMk id="2" creationId="{E4FC2356-B1BD-457A-854E-6B3900170EEA}"/>
          </ac:spMkLst>
        </pc:spChg>
      </pc:sldChg>
      <pc:sldChg chg="modSp new">
        <pc:chgData name="Guest User" userId="S::urn:spo:anon#4663e948415299c0285c956c65579e6fb8bd0f491497a3c854afe3841ecc0ace::" providerId="AD" clId="Web-{A71C79AF-3EBC-13B1-BC75-290F76B449CE}" dt="2020-01-21T19:19:27.062" v="487" actId="20577"/>
        <pc:sldMkLst>
          <pc:docMk/>
          <pc:sldMk cId="768558077" sldId="274"/>
        </pc:sldMkLst>
        <pc:spChg chg="mod">
          <ac:chgData name="Guest User" userId="S::urn:spo:anon#4663e948415299c0285c956c65579e6fb8bd0f491497a3c854afe3841ecc0ace::" providerId="AD" clId="Web-{A71C79AF-3EBC-13B1-BC75-290F76B449CE}" dt="2020-01-21T19:19:27.062" v="487" actId="20577"/>
          <ac:spMkLst>
            <pc:docMk/>
            <pc:sldMk cId="768558077" sldId="274"/>
            <ac:spMk id="2" creationId="{233B3805-D531-4CCF-A171-45730D81E6AB}"/>
          </ac:spMkLst>
        </pc:spChg>
      </pc:sldChg>
      <pc:sldChg chg="addSp delSp modSp new">
        <pc:chgData name="Guest User" userId="S::urn:spo:anon#4663e948415299c0285c956c65579e6fb8bd0f491497a3c854afe3841ecc0ace::" providerId="AD" clId="Web-{A71C79AF-3EBC-13B1-BC75-290F76B449CE}" dt="2020-01-21T19:25:10.940" v="563"/>
        <pc:sldMkLst>
          <pc:docMk/>
          <pc:sldMk cId="1154940803" sldId="275"/>
        </pc:sldMkLst>
        <pc:spChg chg="mod">
          <ac:chgData name="Guest User" userId="S::urn:spo:anon#4663e948415299c0285c956c65579e6fb8bd0f491497a3c854afe3841ecc0ace::" providerId="AD" clId="Web-{A71C79AF-3EBC-13B1-BC75-290F76B449CE}" dt="2020-01-21T19:20:03.843" v="497" actId="20577"/>
          <ac:spMkLst>
            <pc:docMk/>
            <pc:sldMk cId="1154940803" sldId="275"/>
            <ac:spMk id="2" creationId="{7D1C51E4-6B6A-41C1-BF45-4ABA0993787A}"/>
          </ac:spMkLst>
        </pc:spChg>
        <pc:spChg chg="del">
          <ac:chgData name="Guest User" userId="S::urn:spo:anon#4663e948415299c0285c956c65579e6fb8bd0f491497a3c854afe3841ecc0ace::" providerId="AD" clId="Web-{A71C79AF-3EBC-13B1-BC75-290F76B449CE}" dt="2020-01-21T19:25:10.940" v="563"/>
          <ac:spMkLst>
            <pc:docMk/>
            <pc:sldMk cId="1154940803" sldId="275"/>
            <ac:spMk id="3" creationId="{3E0156B7-642A-4E66-A403-BADBF44193BE}"/>
          </ac:spMkLst>
        </pc:spChg>
        <pc:picChg chg="add mod ord">
          <ac:chgData name="Guest User" userId="S::urn:spo:anon#4663e948415299c0285c956c65579e6fb8bd0f491497a3c854afe3841ecc0ace::" providerId="AD" clId="Web-{A71C79AF-3EBC-13B1-BC75-290F76B449CE}" dt="2020-01-21T19:25:10.940" v="563"/>
          <ac:picMkLst>
            <pc:docMk/>
            <pc:sldMk cId="1154940803" sldId="275"/>
            <ac:picMk id="4" creationId="{CB372206-F248-4AA1-8DFC-C547418257E3}"/>
          </ac:picMkLst>
        </pc:picChg>
      </pc:sldChg>
      <pc:sldChg chg="modSp new">
        <pc:chgData name="Guest User" userId="S::urn:spo:anon#4663e948415299c0285c956c65579e6fb8bd0f491497a3c854afe3841ecc0ace::" providerId="AD" clId="Web-{A71C79AF-3EBC-13B1-BC75-290F76B449CE}" dt="2020-01-21T19:22:48.548" v="533" actId="20577"/>
        <pc:sldMkLst>
          <pc:docMk/>
          <pc:sldMk cId="989037146" sldId="277"/>
        </pc:sldMkLst>
        <pc:spChg chg="mod">
          <ac:chgData name="Guest User" userId="S::urn:spo:anon#4663e948415299c0285c956c65579e6fb8bd0f491497a3c854afe3841ecc0ace::" providerId="AD" clId="Web-{A71C79AF-3EBC-13B1-BC75-290F76B449CE}" dt="2020-01-21T19:22:48.548" v="533" actId="20577"/>
          <ac:spMkLst>
            <pc:docMk/>
            <pc:sldMk cId="989037146" sldId="277"/>
            <ac:spMk id="2" creationId="{FABB6906-0893-4417-9EC4-8C1C6B190EDD}"/>
          </ac:spMkLst>
        </pc:spChg>
      </pc:sldChg>
      <pc:sldChg chg="modSp new">
        <pc:chgData name="Guest User" userId="S::urn:spo:anon#4663e948415299c0285c956c65579e6fb8bd0f491497a3c854afe3841ecc0ace::" providerId="AD" clId="Web-{A71C79AF-3EBC-13B1-BC75-290F76B449CE}" dt="2020-01-21T19:23:08.829" v="546" actId="20577"/>
        <pc:sldMkLst>
          <pc:docMk/>
          <pc:sldMk cId="3587567810" sldId="278"/>
        </pc:sldMkLst>
        <pc:spChg chg="mod">
          <ac:chgData name="Guest User" userId="S::urn:spo:anon#4663e948415299c0285c956c65579e6fb8bd0f491497a3c854afe3841ecc0ace::" providerId="AD" clId="Web-{A71C79AF-3EBC-13B1-BC75-290F76B449CE}" dt="2020-01-21T19:23:08.829" v="546" actId="20577"/>
          <ac:spMkLst>
            <pc:docMk/>
            <pc:sldMk cId="3587567810" sldId="278"/>
            <ac:spMk id="2" creationId="{9CFF28ED-B945-40D8-BA83-27FA3186C7A4}"/>
          </ac:spMkLst>
        </pc:spChg>
      </pc:sldChg>
      <pc:sldChg chg="modSp new">
        <pc:chgData name="Guest User" userId="S::urn:spo:anon#4663e948415299c0285c956c65579e6fb8bd0f491497a3c854afe3841ecc0ace::" providerId="AD" clId="Web-{A71C79AF-3EBC-13B1-BC75-290F76B449CE}" dt="2020-01-21T19:24:22.642" v="560" actId="20577"/>
        <pc:sldMkLst>
          <pc:docMk/>
          <pc:sldMk cId="994532320" sldId="279"/>
        </pc:sldMkLst>
        <pc:spChg chg="mod">
          <ac:chgData name="Guest User" userId="S::urn:spo:anon#4663e948415299c0285c956c65579e6fb8bd0f491497a3c854afe3841ecc0ace::" providerId="AD" clId="Web-{A71C79AF-3EBC-13B1-BC75-290F76B449CE}" dt="2020-01-21T19:24:22.642" v="560" actId="20577"/>
          <ac:spMkLst>
            <pc:docMk/>
            <pc:sldMk cId="994532320" sldId="279"/>
            <ac:spMk id="2" creationId="{2CBC580B-3AD8-4865-AEFC-A735C0CC4C48}"/>
          </ac:spMkLst>
        </pc:spChg>
      </pc:sldChg>
    </pc:docChg>
  </pc:docChgLst>
  <pc:docChgLst>
    <pc:chgData name="Guest User" userId="S::urn:spo:anon#4663e948415299c0285c956c65579e6fb8bd0f491497a3c854afe3841ecc0ace::" providerId="AD" clId="Web-{5CAF8323-4E9A-43E4-B958-53A940448BD1}"/>
    <pc:docChg chg="addSld modSld sldOrd">
      <pc:chgData name="Guest User" userId="S::urn:spo:anon#4663e948415299c0285c956c65579e6fb8bd0f491497a3c854afe3841ecc0ace::" providerId="AD" clId="Web-{5CAF8323-4E9A-43E4-B958-53A940448BD1}" dt="2020-02-12T23:29:17.345" v="2621" actId="20577"/>
      <pc:docMkLst>
        <pc:docMk/>
      </pc:docMkLst>
      <pc:sldChg chg="addSp delSp modSp">
        <pc:chgData name="Guest User" userId="S::urn:spo:anon#4663e948415299c0285c956c65579e6fb8bd0f491497a3c854afe3841ecc0ace::" providerId="AD" clId="Web-{5CAF8323-4E9A-43E4-B958-53A940448BD1}" dt="2020-02-12T22:31:09.702" v="1427" actId="20577"/>
        <pc:sldMkLst>
          <pc:docMk/>
          <pc:sldMk cId="204517633" sldId="257"/>
        </pc:sldMkLst>
        <pc:spChg chg="del">
          <ac:chgData name="Guest User" userId="S::urn:spo:anon#4663e948415299c0285c956c65579e6fb8bd0f491497a3c854afe3841ecc0ace::" providerId="AD" clId="Web-{5CAF8323-4E9A-43E4-B958-53A940448BD1}" dt="2020-02-12T22:29:42.916" v="1407"/>
          <ac:spMkLst>
            <pc:docMk/>
            <pc:sldMk cId="204517633" sldId="257"/>
            <ac:spMk id="11" creationId="{FB5993E2-C02B-4335-ABA5-D8EC465551E3}"/>
          </ac:spMkLst>
        </pc:spChg>
        <pc:spChg chg="del">
          <ac:chgData name="Guest User" userId="S::urn:spo:anon#4663e948415299c0285c956c65579e6fb8bd0f491497a3c854afe3841ecc0ace::" providerId="AD" clId="Web-{5CAF8323-4E9A-43E4-B958-53A940448BD1}" dt="2020-02-12T22:29:42.916" v="1407"/>
          <ac:spMkLst>
            <pc:docMk/>
            <pc:sldMk cId="204517633" sldId="257"/>
            <ac:spMk id="13" creationId="{C0B801A2-5622-4BE8-9AD2-C337A2CD0022}"/>
          </ac:spMkLst>
        </pc:spChg>
        <pc:spChg chg="del">
          <ac:chgData name="Guest User" userId="S::urn:spo:anon#4663e948415299c0285c956c65579e6fb8bd0f491497a3c854afe3841ecc0ace::" providerId="AD" clId="Web-{5CAF8323-4E9A-43E4-B958-53A940448BD1}" dt="2020-02-12T22:29:42.916" v="1407"/>
          <ac:spMkLst>
            <pc:docMk/>
            <pc:sldMk cId="204517633" sldId="257"/>
            <ac:spMk id="15" creationId="{B7AF614F-5BC3-4086-99F5-B87C5847A071}"/>
          </ac:spMkLst>
        </pc:spChg>
        <pc:spChg chg="add del">
          <ac:chgData name="Guest User" userId="S::urn:spo:anon#4663e948415299c0285c956c65579e6fb8bd0f491497a3c854afe3841ecc0ace::" providerId="AD" clId="Web-{5CAF8323-4E9A-43E4-B958-53A940448BD1}" dt="2020-02-12T22:30:07.495" v="1417"/>
          <ac:spMkLst>
            <pc:docMk/>
            <pc:sldMk cId="204517633" sldId="257"/>
            <ac:spMk id="93" creationId="{FB5993E2-C02B-4335-ABA5-D8EC465551E3}"/>
          </ac:spMkLst>
        </pc:spChg>
        <pc:spChg chg="add del">
          <ac:chgData name="Guest User" userId="S::urn:spo:anon#4663e948415299c0285c956c65579e6fb8bd0f491497a3c854afe3841ecc0ace::" providerId="AD" clId="Web-{5CAF8323-4E9A-43E4-B958-53A940448BD1}" dt="2020-02-12T22:30:07.495" v="1417"/>
          <ac:spMkLst>
            <pc:docMk/>
            <pc:sldMk cId="204517633" sldId="257"/>
            <ac:spMk id="95" creationId="{C0B801A2-5622-4BE8-9AD2-C337A2CD0022}"/>
          </ac:spMkLst>
        </pc:spChg>
        <pc:spChg chg="add del">
          <ac:chgData name="Guest User" userId="S::urn:spo:anon#4663e948415299c0285c956c65579e6fb8bd0f491497a3c854afe3841ecc0ace::" providerId="AD" clId="Web-{5CAF8323-4E9A-43E4-B958-53A940448BD1}" dt="2020-02-12T22:30:07.495" v="1417"/>
          <ac:spMkLst>
            <pc:docMk/>
            <pc:sldMk cId="204517633" sldId="257"/>
            <ac:spMk id="97" creationId="{B7AF614F-5BC3-4086-99F5-B87C5847A071}"/>
          </ac:spMkLst>
        </pc:spChg>
        <pc:spChg chg="add">
          <ac:chgData name="Guest User" userId="S::urn:spo:anon#4663e948415299c0285c956c65579e6fb8bd0f491497a3c854afe3841ecc0ace::" providerId="AD" clId="Web-{5CAF8323-4E9A-43E4-B958-53A940448BD1}" dt="2020-02-12T22:30:07.495" v="1417"/>
          <ac:spMkLst>
            <pc:docMk/>
            <pc:sldMk cId="204517633" sldId="257"/>
            <ac:spMk id="157" creationId="{FB5993E2-C02B-4335-ABA5-D8EC465551E3}"/>
          </ac:spMkLst>
        </pc:spChg>
        <pc:spChg chg="add">
          <ac:chgData name="Guest User" userId="S::urn:spo:anon#4663e948415299c0285c956c65579e6fb8bd0f491497a3c854afe3841ecc0ace::" providerId="AD" clId="Web-{5CAF8323-4E9A-43E4-B958-53A940448BD1}" dt="2020-02-12T22:30:07.495" v="1417"/>
          <ac:spMkLst>
            <pc:docMk/>
            <pc:sldMk cId="204517633" sldId="257"/>
            <ac:spMk id="159" creationId="{C0B801A2-5622-4BE8-9AD2-C337A2CD0022}"/>
          </ac:spMkLst>
        </pc:spChg>
        <pc:spChg chg="add">
          <ac:chgData name="Guest User" userId="S::urn:spo:anon#4663e948415299c0285c956c65579e6fb8bd0f491497a3c854afe3841ecc0ace::" providerId="AD" clId="Web-{5CAF8323-4E9A-43E4-B958-53A940448BD1}" dt="2020-02-12T22:30:07.495" v="1417"/>
          <ac:spMkLst>
            <pc:docMk/>
            <pc:sldMk cId="204517633" sldId="257"/>
            <ac:spMk id="161" creationId="{B7AF614F-5BC3-4086-99F5-B87C5847A071}"/>
          </ac:spMkLst>
        </pc:spChg>
        <pc:spChg chg="add del mod">
          <ac:chgData name="Guest User" userId="S::urn:spo:anon#4663e948415299c0285c956c65579e6fb8bd0f491497a3c854afe3841ecc0ace::" providerId="AD" clId="Web-{5CAF8323-4E9A-43E4-B958-53A940448BD1}" dt="2020-02-12T22:29:37.744" v="1406"/>
          <ac:spMkLst>
            <pc:docMk/>
            <pc:sldMk cId="204517633" sldId="257"/>
            <ac:spMk id="215" creationId="{62B912C2-33AB-48CC-B3EB-55BBF42D89AA}"/>
          </ac:spMkLst>
        </pc:spChg>
        <pc:graphicFrameChg chg="del mod modGraphic">
          <ac:chgData name="Guest User" userId="S::urn:spo:anon#4663e948415299c0285c956c65579e6fb8bd0f491497a3c854afe3841ecc0ace::" providerId="AD" clId="Web-{5CAF8323-4E9A-43E4-B958-53A940448BD1}" dt="2020-02-12T22:29:14.212" v="1400"/>
          <ac:graphicFrameMkLst>
            <pc:docMk/>
            <pc:sldMk cId="204517633" sldId="257"/>
            <ac:graphicFrameMk id="6" creationId="{AAB8D393-6C9A-49C9-BC79-090ADFC83782}"/>
          </ac:graphicFrameMkLst>
        </pc:graphicFrameChg>
        <pc:graphicFrameChg chg="add mod modGraphic">
          <ac:chgData name="Guest User" userId="S::urn:spo:anon#4663e948415299c0285c956c65579e6fb8bd0f491497a3c854afe3841ecc0ace::" providerId="AD" clId="Web-{5CAF8323-4E9A-43E4-B958-53A940448BD1}" dt="2020-02-12T22:31:09.702" v="1427" actId="20577"/>
          <ac:graphicFrameMkLst>
            <pc:docMk/>
            <pc:sldMk cId="204517633" sldId="257"/>
            <ac:graphicFrameMk id="216" creationId="{61B298D3-46DE-4005-B6B7-0DC06895354F}"/>
          </ac:graphicFrameMkLst>
        </pc:graphicFrameChg>
      </pc:sldChg>
      <pc:sldChg chg="addSp delSp modSp">
        <pc:chgData name="Guest User" userId="S::urn:spo:anon#4663e948415299c0285c956c65579e6fb8bd0f491497a3c854afe3841ecc0ace::" providerId="AD" clId="Web-{5CAF8323-4E9A-43E4-B958-53A940448BD1}" dt="2020-02-12T22:32:49.441" v="1451"/>
        <pc:sldMkLst>
          <pc:docMk/>
          <pc:sldMk cId="4273153034" sldId="258"/>
        </pc:sldMkLst>
        <pc:spChg chg="mod">
          <ac:chgData name="Guest User" userId="S::urn:spo:anon#4663e948415299c0285c956c65579e6fb8bd0f491497a3c854afe3841ecc0ace::" providerId="AD" clId="Web-{5CAF8323-4E9A-43E4-B958-53A940448BD1}" dt="2020-02-12T22:32:36.018" v="1449"/>
          <ac:spMkLst>
            <pc:docMk/>
            <pc:sldMk cId="4273153034" sldId="258"/>
            <ac:spMk id="2" creationId="{889EDF86-5418-4663-AD15-84E1E9B2AEC6}"/>
          </ac:spMkLst>
        </pc:spChg>
        <pc:spChg chg="add del">
          <ac:chgData name="Guest User" userId="S::urn:spo:anon#4663e948415299c0285c956c65579e6fb8bd0f491497a3c854afe3841ecc0ace::" providerId="AD" clId="Web-{5CAF8323-4E9A-43E4-B958-53A940448BD1}" dt="2020-02-12T22:32:36.018" v="1449"/>
          <ac:spMkLst>
            <pc:docMk/>
            <pc:sldMk cId="4273153034" sldId="258"/>
            <ac:spMk id="16" creationId="{FB5993E2-C02B-4335-ABA5-D8EC465551E3}"/>
          </ac:spMkLst>
        </pc:spChg>
        <pc:spChg chg="add del">
          <ac:chgData name="Guest User" userId="S::urn:spo:anon#4663e948415299c0285c956c65579e6fb8bd0f491497a3c854afe3841ecc0ace::" providerId="AD" clId="Web-{5CAF8323-4E9A-43E4-B958-53A940448BD1}" dt="2020-02-12T22:32:36.018" v="1449"/>
          <ac:spMkLst>
            <pc:docMk/>
            <pc:sldMk cId="4273153034" sldId="258"/>
            <ac:spMk id="18" creationId="{C0B801A2-5622-4BE8-9AD2-C337A2CD0022}"/>
          </ac:spMkLst>
        </pc:spChg>
        <pc:spChg chg="add del">
          <ac:chgData name="Guest User" userId="S::urn:spo:anon#4663e948415299c0285c956c65579e6fb8bd0f491497a3c854afe3841ecc0ace::" providerId="AD" clId="Web-{5CAF8323-4E9A-43E4-B958-53A940448BD1}" dt="2020-02-12T22:32:36.018" v="1449"/>
          <ac:spMkLst>
            <pc:docMk/>
            <pc:sldMk cId="4273153034" sldId="258"/>
            <ac:spMk id="20" creationId="{B7AF614F-5BC3-4086-99F5-B87C5847A071}"/>
          </ac:spMkLst>
        </pc:spChg>
        <pc:spChg chg="add del">
          <ac:chgData name="Guest User" userId="S::urn:spo:anon#4663e948415299c0285c956c65579e6fb8bd0f491497a3c854afe3841ecc0ace::" providerId="AD" clId="Web-{5CAF8323-4E9A-43E4-B958-53A940448BD1}" dt="2020-02-12T22:32:35.909" v="1448"/>
          <ac:spMkLst>
            <pc:docMk/>
            <pc:sldMk cId="4273153034" sldId="258"/>
            <ac:spMk id="25" creationId="{F9E80720-23E6-4B89-B77E-04A7689F1BA8}"/>
          </ac:spMkLst>
        </pc:spChg>
        <pc:spChg chg="add del">
          <ac:chgData name="Guest User" userId="S::urn:spo:anon#4663e948415299c0285c956c65579e6fb8bd0f491497a3c854afe3841ecc0ace::" providerId="AD" clId="Web-{5CAF8323-4E9A-43E4-B958-53A940448BD1}" dt="2020-02-12T22:32:35.909" v="1448"/>
          <ac:spMkLst>
            <pc:docMk/>
            <pc:sldMk cId="4273153034" sldId="258"/>
            <ac:spMk id="27" creationId="{CD1D3CA1-3EB6-41F3-A419-8424B56BE63A}"/>
          </ac:spMkLst>
        </pc:spChg>
        <pc:spChg chg="add del">
          <ac:chgData name="Guest User" userId="S::urn:spo:anon#4663e948415299c0285c956c65579e6fb8bd0f491497a3c854afe3841ecc0ace::" providerId="AD" clId="Web-{5CAF8323-4E9A-43E4-B958-53A940448BD1}" dt="2020-02-12T22:32:35.909" v="1448"/>
          <ac:spMkLst>
            <pc:docMk/>
            <pc:sldMk cId="4273153034" sldId="258"/>
            <ac:spMk id="29" creationId="{4D87F7B2-AA36-4B58-BC2C-1BBA135E8B6B}"/>
          </ac:spMkLst>
        </pc:spChg>
        <pc:graphicFrameChg chg="mod modGraphic">
          <ac:chgData name="Guest User" userId="S::urn:spo:anon#4663e948415299c0285c956c65579e6fb8bd0f491497a3c854afe3841ecc0ace::" providerId="AD" clId="Web-{5CAF8323-4E9A-43E4-B958-53A940448BD1}" dt="2020-02-12T22:32:49.441" v="1451"/>
          <ac:graphicFrameMkLst>
            <pc:docMk/>
            <pc:sldMk cId="4273153034" sldId="258"/>
            <ac:graphicFrameMk id="11" creationId="{B5F2321B-32D8-419A-85BF-DB507592AC1C}"/>
          </ac:graphicFrameMkLst>
        </pc:graphicFrameChg>
      </pc:sldChg>
      <pc:sldChg chg="modSp">
        <pc:chgData name="Guest User" userId="S::urn:spo:anon#4663e948415299c0285c956c65579e6fb8bd0f491497a3c854afe3841ecc0ace::" providerId="AD" clId="Web-{5CAF8323-4E9A-43E4-B958-53A940448BD1}" dt="2020-02-12T22:48:55.660" v="1711" actId="20577"/>
        <pc:sldMkLst>
          <pc:docMk/>
          <pc:sldMk cId="2570913704" sldId="273"/>
        </pc:sldMkLst>
        <pc:spChg chg="mod">
          <ac:chgData name="Guest User" userId="S::urn:spo:anon#4663e948415299c0285c956c65579e6fb8bd0f491497a3c854afe3841ecc0ace::" providerId="AD" clId="Web-{5CAF8323-4E9A-43E4-B958-53A940448BD1}" dt="2020-02-12T22:48:55.660" v="1711" actId="20577"/>
          <ac:spMkLst>
            <pc:docMk/>
            <pc:sldMk cId="2570913704" sldId="273"/>
            <ac:spMk id="3" creationId="{E79FA794-E30C-4E97-89B5-CBC4A25F3948}"/>
          </ac:spMkLst>
        </pc:spChg>
      </pc:sldChg>
      <pc:sldChg chg="modSp">
        <pc:chgData name="Guest User" userId="S::urn:spo:anon#4663e948415299c0285c956c65579e6fb8bd0f491497a3c854afe3841ecc0ace::" providerId="AD" clId="Web-{5CAF8323-4E9A-43E4-B958-53A940448BD1}" dt="2020-02-12T22:51:22.605" v="1807" actId="20577"/>
        <pc:sldMkLst>
          <pc:docMk/>
          <pc:sldMk cId="1070004388" sldId="276"/>
        </pc:sldMkLst>
        <pc:spChg chg="mod">
          <ac:chgData name="Guest User" userId="S::urn:spo:anon#4663e948415299c0285c956c65579e6fb8bd0f491497a3c854afe3841ecc0ace::" providerId="AD" clId="Web-{5CAF8323-4E9A-43E4-B958-53A940448BD1}" dt="2020-02-12T22:51:22.605" v="1807" actId="20577"/>
          <ac:spMkLst>
            <pc:docMk/>
            <pc:sldMk cId="1070004388" sldId="276"/>
            <ac:spMk id="3" creationId="{E2738E82-80F4-4B5A-A46C-0487A9DC5705}"/>
          </ac:spMkLst>
        </pc:spChg>
        <pc:spChg chg="mod">
          <ac:chgData name="Guest User" userId="S::urn:spo:anon#4663e948415299c0285c956c65579e6fb8bd0f491497a3c854afe3841ecc0ace::" providerId="AD" clId="Web-{5CAF8323-4E9A-43E4-B958-53A940448BD1}" dt="2020-02-12T22:50:24.930" v="1793" actId="20577"/>
          <ac:spMkLst>
            <pc:docMk/>
            <pc:sldMk cId="1070004388" sldId="276"/>
            <ac:spMk id="4" creationId="{7A8D1471-0B7B-4A91-B8DC-514B7C20E0E1}"/>
          </ac:spMkLst>
        </pc:spChg>
      </pc:sldChg>
      <pc:sldChg chg="addSp delSp modSp mod setBg">
        <pc:chgData name="Guest User" userId="S::urn:spo:anon#4663e948415299c0285c956c65579e6fb8bd0f491497a3c854afe3841ecc0ace::" providerId="AD" clId="Web-{5CAF8323-4E9A-43E4-B958-53A940448BD1}" dt="2020-02-12T21:54:09.030" v="681" actId="20577"/>
        <pc:sldMkLst>
          <pc:docMk/>
          <pc:sldMk cId="2963001626" sldId="280"/>
        </pc:sldMkLst>
        <pc:spChg chg="mod">
          <ac:chgData name="Guest User" userId="S::urn:spo:anon#4663e948415299c0285c956c65579e6fb8bd0f491497a3c854afe3841ecc0ace::" providerId="AD" clId="Web-{5CAF8323-4E9A-43E4-B958-53A940448BD1}" dt="2020-02-12T21:53:13.371" v="582"/>
          <ac:spMkLst>
            <pc:docMk/>
            <pc:sldMk cId="2963001626" sldId="280"/>
            <ac:spMk id="2" creationId="{67708692-9530-403D-8086-8E0D16D129C2}"/>
          </ac:spMkLst>
        </pc:spChg>
        <pc:spChg chg="del">
          <ac:chgData name="Guest User" userId="S::urn:spo:anon#4663e948415299c0285c956c65579e6fb8bd0f491497a3c854afe3841ecc0ace::" providerId="AD" clId="Web-{5CAF8323-4E9A-43E4-B958-53A940448BD1}" dt="2020-02-12T21:18:31.300" v="0"/>
          <ac:spMkLst>
            <pc:docMk/>
            <pc:sldMk cId="2963001626" sldId="280"/>
            <ac:spMk id="3" creationId="{E1EAE7F0-3A20-42A6-8132-B6A9B829E9ED}"/>
          </ac:spMkLst>
        </pc:spChg>
        <pc:spChg chg="add del mod">
          <ac:chgData name="Guest User" userId="S::urn:spo:anon#4663e948415299c0285c956c65579e6fb8bd0f491497a3c854afe3841ecc0ace::" providerId="AD" clId="Web-{5CAF8323-4E9A-43E4-B958-53A940448BD1}" dt="2020-02-12T21:53:13.371" v="582"/>
          <ac:spMkLst>
            <pc:docMk/>
            <pc:sldMk cId="2963001626" sldId="280"/>
            <ac:spMk id="6" creationId="{921AB890-9ED3-4635-A85C-FDCED092E478}"/>
          </ac:spMkLst>
        </pc:spChg>
        <pc:spChg chg="add del mod">
          <ac:chgData name="Guest User" userId="S::urn:spo:anon#4663e948415299c0285c956c65579e6fb8bd0f491497a3c854afe3841ecc0ace::" providerId="AD" clId="Web-{5CAF8323-4E9A-43E4-B958-53A940448BD1}" dt="2020-02-12T21:53:04.418" v="580"/>
          <ac:spMkLst>
            <pc:docMk/>
            <pc:sldMk cId="2963001626" sldId="280"/>
            <ac:spMk id="8" creationId="{3221A2A5-952F-40E9-9EBE-9E801F1F397C}"/>
          </ac:spMkLst>
        </pc:spChg>
        <pc:spChg chg="add mod">
          <ac:chgData name="Guest User" userId="S::urn:spo:anon#4663e948415299c0285c956c65579e6fb8bd0f491497a3c854afe3841ecc0ace::" providerId="AD" clId="Web-{5CAF8323-4E9A-43E4-B958-53A940448BD1}" dt="2020-02-12T21:54:09.030" v="681" actId="20577"/>
          <ac:spMkLst>
            <pc:docMk/>
            <pc:sldMk cId="2963001626" sldId="280"/>
            <ac:spMk id="13" creationId="{B47C0450-2FFF-4B02-B492-44BBB0595AAA}"/>
          </ac:spMkLst>
        </pc:spChg>
        <pc:spChg chg="add">
          <ac:chgData name="Guest User" userId="S::urn:spo:anon#4663e948415299c0285c956c65579e6fb8bd0f491497a3c854afe3841ecc0ace::" providerId="AD" clId="Web-{5CAF8323-4E9A-43E4-B958-53A940448BD1}" dt="2020-02-12T21:53:13.371" v="582"/>
          <ac:spMkLst>
            <pc:docMk/>
            <pc:sldMk cId="2963001626" sldId="280"/>
            <ac:spMk id="16" creationId="{BB2B8762-61F0-4F1B-9364-D633EE9D6AF5}"/>
          </ac:spMkLst>
        </pc:spChg>
        <pc:spChg chg="add">
          <ac:chgData name="Guest User" userId="S::urn:spo:anon#4663e948415299c0285c956c65579e6fb8bd0f491497a3c854afe3841ecc0ace::" providerId="AD" clId="Web-{5CAF8323-4E9A-43E4-B958-53A940448BD1}" dt="2020-02-12T21:53:13.371" v="582"/>
          <ac:spMkLst>
            <pc:docMk/>
            <pc:sldMk cId="2963001626" sldId="280"/>
            <ac:spMk id="18" creationId="{E97675C8-1328-460C-9EBF-6B446B67EAD3}"/>
          </ac:spMkLst>
        </pc:spChg>
        <pc:spChg chg="add">
          <ac:chgData name="Guest User" userId="S::urn:spo:anon#4663e948415299c0285c956c65579e6fb8bd0f491497a3c854afe3841ecc0ace::" providerId="AD" clId="Web-{5CAF8323-4E9A-43E4-B958-53A940448BD1}" dt="2020-02-12T21:53:13.371" v="582"/>
          <ac:spMkLst>
            <pc:docMk/>
            <pc:sldMk cId="2963001626" sldId="280"/>
            <ac:spMk id="22" creationId="{01C6F51C-53CC-4D4B-98DA-C143852FCF7F}"/>
          </ac:spMkLst>
        </pc:spChg>
        <pc:spChg chg="add">
          <ac:chgData name="Guest User" userId="S::urn:spo:anon#4663e948415299c0285c956c65579e6fb8bd0f491497a3c854afe3841ecc0ace::" providerId="AD" clId="Web-{5CAF8323-4E9A-43E4-B958-53A940448BD1}" dt="2020-02-12T21:53:13.371" v="582"/>
          <ac:spMkLst>
            <pc:docMk/>
            <pc:sldMk cId="2963001626" sldId="280"/>
            <ac:spMk id="26" creationId="{1702822D-7587-488C-BCDE-6366C82D9F42}"/>
          </ac:spMkLst>
        </pc:spChg>
        <pc:spChg chg="add">
          <ac:chgData name="Guest User" userId="S::urn:spo:anon#4663e948415299c0285c956c65579e6fb8bd0f491497a3c854afe3841ecc0ace::" providerId="AD" clId="Web-{5CAF8323-4E9A-43E4-B958-53A940448BD1}" dt="2020-02-12T21:53:13.371" v="582"/>
          <ac:spMkLst>
            <pc:docMk/>
            <pc:sldMk cId="2963001626" sldId="280"/>
            <ac:spMk id="28" creationId="{2336503F-9C9C-424B-B606-FD55CB6EC94A}"/>
          </ac:spMkLst>
        </pc:spChg>
        <pc:picChg chg="add del mod ord">
          <ac:chgData name="Guest User" userId="S::urn:spo:anon#4663e948415299c0285c956c65579e6fb8bd0f491497a3c854afe3841ecc0ace::" providerId="AD" clId="Web-{5CAF8323-4E9A-43E4-B958-53A940448BD1}" dt="2020-02-12T21:52:49.886" v="579"/>
          <ac:picMkLst>
            <pc:docMk/>
            <pc:sldMk cId="2963001626" sldId="280"/>
            <ac:picMk id="4" creationId="{A76B2ED9-4474-4D58-8280-F9ABE50315D1}"/>
          </ac:picMkLst>
        </pc:picChg>
        <pc:picChg chg="add mod ord">
          <ac:chgData name="Guest User" userId="S::urn:spo:anon#4663e948415299c0285c956c65579e6fb8bd0f491497a3c854afe3841ecc0ace::" providerId="AD" clId="Web-{5CAF8323-4E9A-43E4-B958-53A940448BD1}" dt="2020-02-12T21:53:26.341" v="586" actId="14100"/>
          <ac:picMkLst>
            <pc:docMk/>
            <pc:sldMk cId="2963001626" sldId="280"/>
            <ac:picMk id="9" creationId="{89195258-501E-48A5-B3D1-220B9CBD3634}"/>
          </ac:picMkLst>
        </pc:picChg>
        <pc:cxnChg chg="add">
          <ac:chgData name="Guest User" userId="S::urn:spo:anon#4663e948415299c0285c956c65579e6fb8bd0f491497a3c854afe3841ecc0ace::" providerId="AD" clId="Web-{5CAF8323-4E9A-43E4-B958-53A940448BD1}" dt="2020-02-12T21:53:13.371" v="582"/>
          <ac:cxnSpMkLst>
            <pc:docMk/>
            <pc:sldMk cId="2963001626" sldId="280"/>
            <ac:cxnSpMk id="20" creationId="{514EE78B-AF71-4195-A01B-F1165D9233BF}"/>
          </ac:cxnSpMkLst>
        </pc:cxnChg>
        <pc:cxnChg chg="add">
          <ac:chgData name="Guest User" userId="S::urn:spo:anon#4663e948415299c0285c956c65579e6fb8bd0f491497a3c854afe3841ecc0ace::" providerId="AD" clId="Web-{5CAF8323-4E9A-43E4-B958-53A940448BD1}" dt="2020-02-12T21:53:13.371" v="582"/>
          <ac:cxnSpMkLst>
            <pc:docMk/>
            <pc:sldMk cId="2963001626" sldId="280"/>
            <ac:cxnSpMk id="24" creationId="{613AFA59-28DC-4A81-8ADB-6EE5C6322202}"/>
          </ac:cxnSpMkLst>
        </pc:cxnChg>
      </pc:sldChg>
      <pc:sldChg chg="addSp delSp modSp mod setBg">
        <pc:chgData name="Guest User" userId="S::urn:spo:anon#4663e948415299c0285c956c65579e6fb8bd0f491497a3c854afe3841ecc0ace::" providerId="AD" clId="Web-{5CAF8323-4E9A-43E4-B958-53A940448BD1}" dt="2020-02-12T21:54:51.032" v="686"/>
        <pc:sldMkLst>
          <pc:docMk/>
          <pc:sldMk cId="3317802880" sldId="282"/>
        </pc:sldMkLst>
        <pc:spChg chg="mod">
          <ac:chgData name="Guest User" userId="S::urn:spo:anon#4663e948415299c0285c956c65579e6fb8bd0f491497a3c854afe3841ecc0ace::" providerId="AD" clId="Web-{5CAF8323-4E9A-43E4-B958-53A940448BD1}" dt="2020-02-12T21:54:51.032" v="686"/>
          <ac:spMkLst>
            <pc:docMk/>
            <pc:sldMk cId="3317802880" sldId="282"/>
            <ac:spMk id="2" creationId="{614CEF98-82DE-404F-B3AD-7EA72B05B6DD}"/>
          </ac:spMkLst>
        </pc:spChg>
        <pc:spChg chg="add del mod">
          <ac:chgData name="Guest User" userId="S::urn:spo:anon#4663e948415299c0285c956c65579e6fb8bd0f491497a3c854afe3841ecc0ace::" providerId="AD" clId="Web-{5CAF8323-4E9A-43E4-B958-53A940448BD1}" dt="2020-02-12T21:54:51.032" v="686"/>
          <ac:spMkLst>
            <pc:docMk/>
            <pc:sldMk cId="3317802880" sldId="282"/>
            <ac:spMk id="3" creationId="{4B499D5A-05E2-4639-85CF-859C19531F34}"/>
          </ac:spMkLst>
        </pc:spChg>
        <pc:spChg chg="add">
          <ac:chgData name="Guest User" userId="S::urn:spo:anon#4663e948415299c0285c956c65579e6fb8bd0f491497a3c854afe3841ecc0ace::" providerId="AD" clId="Web-{5CAF8323-4E9A-43E4-B958-53A940448BD1}" dt="2020-02-12T21:54:51.032" v="686"/>
          <ac:spMkLst>
            <pc:docMk/>
            <pc:sldMk cId="3317802880" sldId="282"/>
            <ac:spMk id="10" creationId="{A6B16355-27FB-445B-B646-02AB73637459}"/>
          </ac:spMkLst>
        </pc:spChg>
        <pc:spChg chg="add">
          <ac:chgData name="Guest User" userId="S::urn:spo:anon#4663e948415299c0285c956c65579e6fb8bd0f491497a3c854afe3841ecc0ace::" providerId="AD" clId="Web-{5CAF8323-4E9A-43E4-B958-53A940448BD1}" dt="2020-02-12T21:54:51.032" v="686"/>
          <ac:spMkLst>
            <pc:docMk/>
            <pc:sldMk cId="3317802880" sldId="282"/>
            <ac:spMk id="14" creationId="{6B3BF2E5-C3AB-441F-A430-491119C56D26}"/>
          </ac:spMkLst>
        </pc:spChg>
        <pc:spChg chg="add">
          <ac:chgData name="Guest User" userId="S::urn:spo:anon#4663e948415299c0285c956c65579e6fb8bd0f491497a3c854afe3841ecc0ace::" providerId="AD" clId="Web-{5CAF8323-4E9A-43E4-B958-53A940448BD1}" dt="2020-02-12T21:54:51.032" v="686"/>
          <ac:spMkLst>
            <pc:docMk/>
            <pc:sldMk cId="3317802880" sldId="282"/>
            <ac:spMk id="16" creationId="{DD07C90B-B81A-473B-8919-CA924E61FFCF}"/>
          </ac:spMkLst>
        </pc:spChg>
        <pc:graphicFrameChg chg="add del">
          <ac:chgData name="Guest User" userId="S::urn:spo:anon#4663e948415299c0285c956c65579e6fb8bd0f491497a3c854afe3841ecc0ace::" providerId="AD" clId="Web-{5CAF8323-4E9A-43E4-B958-53A940448BD1}" dt="2020-02-12T21:54:50.985" v="685"/>
          <ac:graphicFrameMkLst>
            <pc:docMk/>
            <pc:sldMk cId="3317802880" sldId="282"/>
            <ac:graphicFrameMk id="5" creationId="{9CCD7770-5C7C-4BF4-9F28-848C3CC88DFE}"/>
          </ac:graphicFrameMkLst>
        </pc:graphicFrameChg>
        <pc:graphicFrameChg chg="add">
          <ac:chgData name="Guest User" userId="S::urn:spo:anon#4663e948415299c0285c956c65579e6fb8bd0f491497a3c854afe3841ecc0ace::" providerId="AD" clId="Web-{5CAF8323-4E9A-43E4-B958-53A940448BD1}" dt="2020-02-12T21:54:51.032" v="686"/>
          <ac:graphicFrameMkLst>
            <pc:docMk/>
            <pc:sldMk cId="3317802880" sldId="282"/>
            <ac:graphicFrameMk id="6" creationId="{325D8A07-172F-40CF-B54B-4B1E7982A146}"/>
          </ac:graphicFrameMkLst>
        </pc:graphicFrameChg>
        <pc:cxnChg chg="add">
          <ac:chgData name="Guest User" userId="S::urn:spo:anon#4663e948415299c0285c956c65579e6fb8bd0f491497a3c854afe3841ecc0ace::" providerId="AD" clId="Web-{5CAF8323-4E9A-43E4-B958-53A940448BD1}" dt="2020-02-12T21:54:51.032" v="686"/>
          <ac:cxnSpMkLst>
            <pc:docMk/>
            <pc:sldMk cId="3317802880" sldId="282"/>
            <ac:cxnSpMk id="12" creationId="{06DA680F-F6AC-453E-A8BF-C5BDED2851DE}"/>
          </ac:cxnSpMkLst>
        </pc:cxnChg>
      </pc:sldChg>
      <pc:sldChg chg="addSp modSp">
        <pc:chgData name="Guest User" userId="S::urn:spo:anon#4663e948415299c0285c956c65579e6fb8bd0f491497a3c854afe3841ecc0ace::" providerId="AD" clId="Web-{5CAF8323-4E9A-43E4-B958-53A940448BD1}" dt="2020-02-12T23:02:15.668" v="1896" actId="14100"/>
        <pc:sldMkLst>
          <pc:docMk/>
          <pc:sldMk cId="3369506151" sldId="287"/>
        </pc:sldMkLst>
        <pc:spChg chg="add mod">
          <ac:chgData name="Guest User" userId="S::urn:spo:anon#4663e948415299c0285c956c65579e6fb8bd0f491497a3c854afe3841ecc0ace::" providerId="AD" clId="Web-{5CAF8323-4E9A-43E4-B958-53A940448BD1}" dt="2020-02-12T22:58:01.265" v="1859" actId="14100"/>
          <ac:spMkLst>
            <pc:docMk/>
            <pc:sldMk cId="3369506151" sldId="287"/>
            <ac:spMk id="2" creationId="{EF0413C2-66C2-4DD5-8A1E-28370E62A719}"/>
          </ac:spMkLst>
        </pc:spChg>
        <pc:spChg chg="mod">
          <ac:chgData name="Guest User" userId="S::urn:spo:anon#4663e948415299c0285c956c65579e6fb8bd0f491497a3c854afe3841ecc0ace::" providerId="AD" clId="Web-{5CAF8323-4E9A-43E4-B958-53A940448BD1}" dt="2020-02-12T23:02:15.668" v="1896" actId="14100"/>
          <ac:spMkLst>
            <pc:docMk/>
            <pc:sldMk cId="3369506151" sldId="287"/>
            <ac:spMk id="3" creationId="{D9B628D1-3062-4750-8D22-4BDE75EC83D2}"/>
          </ac:spMkLst>
        </pc:spChg>
        <pc:spChg chg="mod">
          <ac:chgData name="Guest User" userId="S::urn:spo:anon#4663e948415299c0285c956c65579e6fb8bd0f491497a3c854afe3841ecc0ace::" providerId="AD" clId="Web-{5CAF8323-4E9A-43E4-B958-53A940448BD1}" dt="2020-02-12T22:53:27.298" v="1855" actId="1076"/>
          <ac:spMkLst>
            <pc:docMk/>
            <pc:sldMk cId="3369506151" sldId="287"/>
            <ac:spMk id="4" creationId="{EEE4E968-25AC-42E4-95E4-EA837D4BB77B}"/>
          </ac:spMkLst>
        </pc:spChg>
        <pc:spChg chg="add mod">
          <ac:chgData name="Guest User" userId="S::urn:spo:anon#4663e948415299c0285c956c65579e6fb8bd0f491497a3c854afe3841ecc0ace::" providerId="AD" clId="Web-{5CAF8323-4E9A-43E4-B958-53A940448BD1}" dt="2020-02-12T22:58:52.611" v="1886" actId="20577"/>
          <ac:spMkLst>
            <pc:docMk/>
            <pc:sldMk cId="3369506151" sldId="287"/>
            <ac:spMk id="5" creationId="{84668B8E-D4E5-4BEF-BC50-C3EE2A41FC02}"/>
          </ac:spMkLst>
        </pc:spChg>
        <pc:spChg chg="mod">
          <ac:chgData name="Guest User" userId="S::urn:spo:anon#4663e948415299c0285c956c65579e6fb8bd0f491497a3c854afe3841ecc0ace::" providerId="AD" clId="Web-{5CAF8323-4E9A-43E4-B958-53A940448BD1}" dt="2020-02-12T23:01:31.932" v="1892" actId="1076"/>
          <ac:spMkLst>
            <pc:docMk/>
            <pc:sldMk cId="3369506151" sldId="287"/>
            <ac:spMk id="7" creationId="{20D48227-7188-436B-BBA4-7B51F398DE0A}"/>
          </ac:spMkLst>
        </pc:spChg>
        <pc:spChg chg="mod">
          <ac:chgData name="Guest User" userId="S::urn:spo:anon#4663e948415299c0285c956c65579e6fb8bd0f491497a3c854afe3841ecc0ace::" providerId="AD" clId="Web-{5CAF8323-4E9A-43E4-B958-53A940448BD1}" dt="2020-02-12T23:01:23.134" v="1891" actId="1076"/>
          <ac:spMkLst>
            <pc:docMk/>
            <pc:sldMk cId="3369506151" sldId="287"/>
            <ac:spMk id="13" creationId="{DA31DFD4-DFB2-4AB0-A4A7-29E5C19579FA}"/>
          </ac:spMkLst>
        </pc:spChg>
        <pc:spChg chg="mod">
          <ac:chgData name="Guest User" userId="S::urn:spo:anon#4663e948415299c0285c956c65579e6fb8bd0f491497a3c854afe3841ecc0ace::" providerId="AD" clId="Web-{5CAF8323-4E9A-43E4-B958-53A940448BD1}" dt="2020-02-12T22:52:30.139" v="1833" actId="20577"/>
          <ac:spMkLst>
            <pc:docMk/>
            <pc:sldMk cId="3369506151" sldId="287"/>
            <ac:spMk id="14" creationId="{23A395B4-9ADF-4ED7-9BA4-456835E4C0A9}"/>
          </ac:spMkLst>
        </pc:spChg>
        <pc:spChg chg="mod">
          <ac:chgData name="Guest User" userId="S::urn:spo:anon#4663e948415299c0285c956c65579e6fb8bd0f491497a3c854afe3841ecc0ace::" providerId="AD" clId="Web-{5CAF8323-4E9A-43E4-B958-53A940448BD1}" dt="2020-02-12T23:01:12.853" v="1890" actId="1076"/>
          <ac:spMkLst>
            <pc:docMk/>
            <pc:sldMk cId="3369506151" sldId="287"/>
            <ac:spMk id="16" creationId="{24D9FE13-BE21-471E-B207-9BFC55798CD1}"/>
          </ac:spMkLst>
        </pc:spChg>
        <pc:spChg chg="mod">
          <ac:chgData name="Guest User" userId="S::urn:spo:anon#4663e948415299c0285c956c65579e6fb8bd0f491497a3c854afe3841ecc0ace::" providerId="AD" clId="Web-{5CAF8323-4E9A-43E4-B958-53A940448BD1}" dt="2020-02-12T23:01:51.511" v="1893" actId="1076"/>
          <ac:spMkLst>
            <pc:docMk/>
            <pc:sldMk cId="3369506151" sldId="287"/>
            <ac:spMk id="17" creationId="{274B29A2-18FA-48BA-A27B-C717BC396D41}"/>
          </ac:spMkLst>
        </pc:spChg>
        <pc:spChg chg="mod">
          <ac:chgData name="Guest User" userId="S::urn:spo:anon#4663e948415299c0285c956c65579e6fb8bd0f491497a3c854afe3841ecc0ace::" providerId="AD" clId="Web-{5CAF8323-4E9A-43E4-B958-53A940448BD1}" dt="2020-02-12T23:02:01.417" v="1895" actId="1076"/>
          <ac:spMkLst>
            <pc:docMk/>
            <pc:sldMk cId="3369506151" sldId="287"/>
            <ac:spMk id="18" creationId="{54820B32-00B3-4119-AE74-2E5400894F2C}"/>
          </ac:spMkLst>
        </pc:spChg>
        <pc:spChg chg="mod">
          <ac:chgData name="Guest User" userId="S::urn:spo:anon#4663e948415299c0285c956c65579e6fb8bd0f491497a3c854afe3841ecc0ace::" providerId="AD" clId="Web-{5CAF8323-4E9A-43E4-B958-53A940448BD1}" dt="2020-02-12T22:53:34.361" v="1856" actId="1076"/>
          <ac:spMkLst>
            <pc:docMk/>
            <pc:sldMk cId="3369506151" sldId="287"/>
            <ac:spMk id="19" creationId="{C6ADE3A0-E2B3-4875-BB8A-6BDC59F92C60}"/>
          </ac:spMkLst>
        </pc:spChg>
      </pc:sldChg>
      <pc:sldChg chg="modSp">
        <pc:chgData name="Guest User" userId="S::urn:spo:anon#4663e948415299c0285c956c65579e6fb8bd0f491497a3c854afe3841ecc0ace::" providerId="AD" clId="Web-{5CAF8323-4E9A-43E4-B958-53A940448BD1}" dt="2020-02-12T21:57:17.711" v="900" actId="20577"/>
        <pc:sldMkLst>
          <pc:docMk/>
          <pc:sldMk cId="2423952586" sldId="298"/>
        </pc:sldMkLst>
        <pc:spChg chg="mod">
          <ac:chgData name="Guest User" userId="S::urn:spo:anon#4663e948415299c0285c956c65579e6fb8bd0f491497a3c854afe3841ecc0ace::" providerId="AD" clId="Web-{5CAF8323-4E9A-43E4-B958-53A940448BD1}" dt="2020-02-12T21:55:56.208" v="691" actId="20577"/>
          <ac:spMkLst>
            <pc:docMk/>
            <pc:sldMk cId="2423952586" sldId="298"/>
            <ac:spMk id="4" creationId="{C9A37E71-3837-4E5D-AC28-1607E785D8E9}"/>
          </ac:spMkLst>
        </pc:spChg>
        <pc:spChg chg="mod">
          <ac:chgData name="Guest User" userId="S::urn:spo:anon#4663e948415299c0285c956c65579e6fb8bd0f491497a3c854afe3841ecc0ace::" providerId="AD" clId="Web-{5CAF8323-4E9A-43E4-B958-53A940448BD1}" dt="2020-02-12T21:57:17.711" v="900" actId="20577"/>
          <ac:spMkLst>
            <pc:docMk/>
            <pc:sldMk cId="2423952586" sldId="298"/>
            <ac:spMk id="6" creationId="{60E18607-D801-46B1-98C1-01347D5510F1}"/>
          </ac:spMkLst>
        </pc:spChg>
      </pc:sldChg>
      <pc:sldChg chg="modSp">
        <pc:chgData name="Guest User" userId="S::urn:spo:anon#4663e948415299c0285c956c65579e6fb8bd0f491497a3c854afe3841ecc0ace::" providerId="AD" clId="Web-{5CAF8323-4E9A-43E4-B958-53A940448BD1}" dt="2020-02-12T22:14:27.528" v="1380" actId="20577"/>
        <pc:sldMkLst>
          <pc:docMk/>
          <pc:sldMk cId="3599472289" sldId="300"/>
        </pc:sldMkLst>
        <pc:spChg chg="mod">
          <ac:chgData name="Guest User" userId="S::urn:spo:anon#4663e948415299c0285c956c65579e6fb8bd0f491497a3c854afe3841ecc0ace::" providerId="AD" clId="Web-{5CAF8323-4E9A-43E4-B958-53A940448BD1}" dt="2020-02-12T22:14:27.528" v="1380" actId="20577"/>
          <ac:spMkLst>
            <pc:docMk/>
            <pc:sldMk cId="3599472289" sldId="300"/>
            <ac:spMk id="4" creationId="{C9A37E71-3837-4E5D-AC28-1607E785D8E9}"/>
          </ac:spMkLst>
        </pc:spChg>
      </pc:sldChg>
      <pc:sldChg chg="modSp">
        <pc:chgData name="Guest User" userId="S::urn:spo:anon#4663e948415299c0285c956c65579e6fb8bd0f491497a3c854afe3841ecc0ace::" providerId="AD" clId="Web-{5CAF8323-4E9A-43E4-B958-53A940448BD1}" dt="2020-02-12T23:29:14.704" v="2619" actId="20577"/>
        <pc:sldMkLst>
          <pc:docMk/>
          <pc:sldMk cId="3748413893" sldId="304"/>
        </pc:sldMkLst>
        <pc:spChg chg="mod">
          <ac:chgData name="Guest User" userId="S::urn:spo:anon#4663e948415299c0285c956c65579e6fb8bd0f491497a3c854afe3841ecc0ace::" providerId="AD" clId="Web-{5CAF8323-4E9A-43E4-B958-53A940448BD1}" dt="2020-02-12T23:26:37.702" v="2249" actId="20577"/>
          <ac:spMkLst>
            <pc:docMk/>
            <pc:sldMk cId="3748413893" sldId="304"/>
            <ac:spMk id="4" creationId="{733F46EE-EADA-4982-BF42-1121D1315B70}"/>
          </ac:spMkLst>
        </pc:spChg>
        <pc:spChg chg="mod">
          <ac:chgData name="Guest User" userId="S::urn:spo:anon#4663e948415299c0285c956c65579e6fb8bd0f491497a3c854afe3841ecc0ace::" providerId="AD" clId="Web-{5CAF8323-4E9A-43E4-B958-53A940448BD1}" dt="2020-02-12T23:29:14.704" v="2619" actId="20577"/>
          <ac:spMkLst>
            <pc:docMk/>
            <pc:sldMk cId="3748413893" sldId="304"/>
            <ac:spMk id="7" creationId="{7CFC7E0B-E94D-4FCE-A978-F53C29C290E7}"/>
          </ac:spMkLst>
        </pc:spChg>
      </pc:sldChg>
      <pc:sldChg chg="ord">
        <pc:chgData name="Guest User" userId="S::urn:spo:anon#4663e948415299c0285c956c65579e6fb8bd0f491497a3c854afe3841ecc0ace::" providerId="AD" clId="Web-{5CAF8323-4E9A-43E4-B958-53A940448BD1}" dt="2020-02-12T23:02:25.481" v="1898"/>
        <pc:sldMkLst>
          <pc:docMk/>
          <pc:sldMk cId="3774424295" sldId="308"/>
        </pc:sldMkLst>
      </pc:sldChg>
      <pc:sldChg chg="addSp delSp modSp new mod setBg">
        <pc:chgData name="Guest User" userId="S::urn:spo:anon#4663e948415299c0285c956c65579e6fb8bd0f491497a3c854afe3841ecc0ace::" providerId="AD" clId="Web-{5CAF8323-4E9A-43E4-B958-53A940448BD1}" dt="2020-02-12T22:05:38.220" v="1023" actId="20577"/>
        <pc:sldMkLst>
          <pc:docMk/>
          <pc:sldMk cId="3267060090" sldId="309"/>
        </pc:sldMkLst>
        <pc:spChg chg="mod">
          <ac:chgData name="Guest User" userId="S::urn:spo:anon#4663e948415299c0285c956c65579e6fb8bd0f491497a3c854afe3841ecc0ace::" providerId="AD" clId="Web-{5CAF8323-4E9A-43E4-B958-53A940448BD1}" dt="2020-02-12T22:05:38.220" v="1023" actId="20577"/>
          <ac:spMkLst>
            <pc:docMk/>
            <pc:sldMk cId="3267060090" sldId="309"/>
            <ac:spMk id="2" creationId="{8547BB4F-E568-45A5-AF9E-31E7106E27D4}"/>
          </ac:spMkLst>
        </pc:spChg>
        <pc:spChg chg="del">
          <ac:chgData name="Guest User" userId="S::urn:spo:anon#4663e948415299c0285c956c65579e6fb8bd0f491497a3c854afe3841ecc0ace::" providerId="AD" clId="Web-{5CAF8323-4E9A-43E4-B958-53A940448BD1}" dt="2020-02-12T21:58:23.059" v="932"/>
          <ac:spMkLst>
            <pc:docMk/>
            <pc:sldMk cId="3267060090" sldId="309"/>
            <ac:spMk id="3" creationId="{C3E68D3C-599A-4C3F-8432-0BC83FFDB827}"/>
          </ac:spMkLst>
        </pc:spChg>
        <pc:spChg chg="add del mod">
          <ac:chgData name="Guest User" userId="S::urn:spo:anon#4663e948415299c0285c956c65579e6fb8bd0f491497a3c854afe3841ecc0ace::" providerId="AD" clId="Web-{5CAF8323-4E9A-43E4-B958-53A940448BD1}" dt="2020-02-12T21:58:39.043" v="936"/>
          <ac:spMkLst>
            <pc:docMk/>
            <pc:sldMk cId="3267060090" sldId="309"/>
            <ac:spMk id="6" creationId="{15D4AE21-CC06-4134-8949-BC07D75ABEBD}"/>
          </ac:spMkLst>
        </pc:spChg>
        <pc:spChg chg="add del mod">
          <ac:chgData name="Guest User" userId="S::urn:spo:anon#4663e948415299c0285c956c65579e6fb8bd0f491497a3c854afe3841ecc0ace::" providerId="AD" clId="Web-{5CAF8323-4E9A-43E4-B958-53A940448BD1}" dt="2020-02-12T21:59:19.296" v="939"/>
          <ac:spMkLst>
            <pc:docMk/>
            <pc:sldMk cId="3267060090" sldId="309"/>
            <ac:spMk id="7" creationId="{8D930A74-CE99-480D-AB4F-CDA41DBC7CA1}"/>
          </ac:spMkLst>
        </pc:spChg>
        <pc:spChg chg="add">
          <ac:chgData name="Guest User" userId="S::urn:spo:anon#4663e948415299c0285c956c65579e6fb8bd0f491497a3c854afe3841ecc0ace::" providerId="AD" clId="Web-{5CAF8323-4E9A-43E4-B958-53A940448BD1}" dt="2020-02-12T21:58:23.059" v="932"/>
          <ac:spMkLst>
            <pc:docMk/>
            <pc:sldMk cId="3267060090" sldId="309"/>
            <ac:spMk id="10" creationId="{4E4490D0-3672-446A-AC12-B4830333BDDD}"/>
          </ac:spMkLst>
        </pc:spChg>
        <pc:spChg chg="add">
          <ac:chgData name="Guest User" userId="S::urn:spo:anon#4663e948415299c0285c956c65579e6fb8bd0f491497a3c854afe3841ecc0ace::" providerId="AD" clId="Web-{5CAF8323-4E9A-43E4-B958-53A940448BD1}" dt="2020-02-12T21:58:23.059" v="932"/>
          <ac:spMkLst>
            <pc:docMk/>
            <pc:sldMk cId="3267060090" sldId="309"/>
            <ac:spMk id="12" creationId="{39CB82C2-DF65-4EC1-8280-F201D50F570B}"/>
          </ac:spMkLst>
        </pc:spChg>
        <pc:spChg chg="add">
          <ac:chgData name="Guest User" userId="S::urn:spo:anon#4663e948415299c0285c956c65579e6fb8bd0f491497a3c854afe3841ecc0ace::" providerId="AD" clId="Web-{5CAF8323-4E9A-43E4-B958-53A940448BD1}" dt="2020-02-12T21:58:23.059" v="932"/>
          <ac:spMkLst>
            <pc:docMk/>
            <pc:sldMk cId="3267060090" sldId="309"/>
            <ac:spMk id="16" creationId="{FA4CD5CB-D209-4D70-8CA4-629731C59219}"/>
          </ac:spMkLst>
        </pc:spChg>
        <pc:spChg chg="add">
          <ac:chgData name="Guest User" userId="S::urn:spo:anon#4663e948415299c0285c956c65579e6fb8bd0f491497a3c854afe3841ecc0ace::" providerId="AD" clId="Web-{5CAF8323-4E9A-43E4-B958-53A940448BD1}" dt="2020-02-12T21:58:23.059" v="932"/>
          <ac:spMkLst>
            <pc:docMk/>
            <pc:sldMk cId="3267060090" sldId="309"/>
            <ac:spMk id="20" creationId="{B4C27B90-DF2B-4D00-BA07-18ED774CD2F1}"/>
          </ac:spMkLst>
        </pc:spChg>
        <pc:spChg chg="add">
          <ac:chgData name="Guest User" userId="S::urn:spo:anon#4663e948415299c0285c956c65579e6fb8bd0f491497a3c854afe3841ecc0ace::" providerId="AD" clId="Web-{5CAF8323-4E9A-43E4-B958-53A940448BD1}" dt="2020-02-12T21:58:23.059" v="932"/>
          <ac:spMkLst>
            <pc:docMk/>
            <pc:sldMk cId="3267060090" sldId="309"/>
            <ac:spMk id="22" creationId="{593ACC25-C262-417A-8AA9-0641C772BDB6}"/>
          </ac:spMkLst>
        </pc:spChg>
        <pc:picChg chg="add mod">
          <ac:chgData name="Guest User" userId="S::urn:spo:anon#4663e948415299c0285c956c65579e6fb8bd0f491497a3c854afe3841ecc0ace::" providerId="AD" clId="Web-{5CAF8323-4E9A-43E4-B958-53A940448BD1}" dt="2020-02-12T21:58:23.059" v="932"/>
          <ac:picMkLst>
            <pc:docMk/>
            <pc:sldMk cId="3267060090" sldId="309"/>
            <ac:picMk id="5" creationId="{EEC72614-0045-4B65-92F1-477042372B3F}"/>
          </ac:picMkLst>
        </pc:picChg>
        <pc:cxnChg chg="add">
          <ac:chgData name="Guest User" userId="S::urn:spo:anon#4663e948415299c0285c956c65579e6fb8bd0f491497a3c854afe3841ecc0ace::" providerId="AD" clId="Web-{5CAF8323-4E9A-43E4-B958-53A940448BD1}" dt="2020-02-12T21:58:23.059" v="932"/>
          <ac:cxnSpMkLst>
            <pc:docMk/>
            <pc:sldMk cId="3267060090" sldId="309"/>
            <ac:cxnSpMk id="14" creationId="{7E1D4427-852B-4B37-8E76-0E9F1810BA2A}"/>
          </ac:cxnSpMkLst>
        </pc:cxnChg>
        <pc:cxnChg chg="add">
          <ac:chgData name="Guest User" userId="S::urn:spo:anon#4663e948415299c0285c956c65579e6fb8bd0f491497a3c854afe3841ecc0ace::" providerId="AD" clId="Web-{5CAF8323-4E9A-43E4-B958-53A940448BD1}" dt="2020-02-12T21:58:23.059" v="932"/>
          <ac:cxnSpMkLst>
            <pc:docMk/>
            <pc:sldMk cId="3267060090" sldId="309"/>
            <ac:cxnSpMk id="18" creationId="{5C6A2BAE-B461-4B55-8E1F-0722ABDD1393}"/>
          </ac:cxnSpMkLst>
        </pc:cxnChg>
      </pc:sldChg>
      <pc:sldChg chg="modSp add replId">
        <pc:chgData name="Guest User" userId="S::urn:spo:anon#4663e948415299c0285c956c65579e6fb8bd0f491497a3c854afe3841ecc0ace::" providerId="AD" clId="Web-{5CAF8323-4E9A-43E4-B958-53A940448BD1}" dt="2020-02-12T22:05:32.876" v="1013" actId="20577"/>
        <pc:sldMkLst>
          <pc:docMk/>
          <pc:sldMk cId="2789260884" sldId="310"/>
        </pc:sldMkLst>
        <pc:spChg chg="mod">
          <ac:chgData name="Guest User" userId="S::urn:spo:anon#4663e948415299c0285c956c65579e6fb8bd0f491497a3c854afe3841ecc0ace::" providerId="AD" clId="Web-{5CAF8323-4E9A-43E4-B958-53A940448BD1}" dt="2020-02-12T22:05:32.876" v="1013" actId="20577"/>
          <ac:spMkLst>
            <pc:docMk/>
            <pc:sldMk cId="2789260884" sldId="310"/>
            <ac:spMk id="2" creationId="{8547BB4F-E568-45A5-AF9E-31E7106E27D4}"/>
          </ac:spMkLst>
        </pc:spChg>
      </pc:sldChg>
      <pc:sldChg chg="addSp modSp add replId">
        <pc:chgData name="Guest User" userId="S::urn:spo:anon#4663e948415299c0285c956c65579e6fb8bd0f491497a3c854afe3841ecc0ace::" providerId="AD" clId="Web-{5CAF8323-4E9A-43E4-B958-53A940448BD1}" dt="2020-02-12T22:09:42.998" v="1177" actId="1076"/>
        <pc:sldMkLst>
          <pc:docMk/>
          <pc:sldMk cId="4289628859" sldId="311"/>
        </pc:sldMkLst>
        <pc:spChg chg="mod">
          <ac:chgData name="Guest User" userId="S::urn:spo:anon#4663e948415299c0285c956c65579e6fb8bd0f491497a3c854afe3841ecc0ace::" providerId="AD" clId="Web-{5CAF8323-4E9A-43E4-B958-53A940448BD1}" dt="2020-02-12T22:06:01.237" v="1043" actId="20577"/>
          <ac:spMkLst>
            <pc:docMk/>
            <pc:sldMk cId="4289628859" sldId="311"/>
            <ac:spMk id="2" creationId="{8547BB4F-E568-45A5-AF9E-31E7106E27D4}"/>
          </ac:spMkLst>
        </pc:spChg>
        <pc:spChg chg="add mod">
          <ac:chgData name="Guest User" userId="S::urn:spo:anon#4663e948415299c0285c956c65579e6fb8bd0f491497a3c854afe3841ecc0ace::" providerId="AD" clId="Web-{5CAF8323-4E9A-43E4-B958-53A940448BD1}" dt="2020-02-12T22:06:43.223" v="1066" actId="20577"/>
          <ac:spMkLst>
            <pc:docMk/>
            <pc:sldMk cId="4289628859" sldId="311"/>
            <ac:spMk id="3" creationId="{F2AFD248-8C20-4CC7-ACB2-B57481273063}"/>
          </ac:spMkLst>
        </pc:spChg>
        <pc:spChg chg="add mod">
          <ac:chgData name="Guest User" userId="S::urn:spo:anon#4663e948415299c0285c956c65579e6fb8bd0f491497a3c854afe3841ecc0ace::" providerId="AD" clId="Web-{5CAF8323-4E9A-43E4-B958-53A940448BD1}" dt="2020-02-12T22:07:16.085" v="1091" actId="1076"/>
          <ac:spMkLst>
            <pc:docMk/>
            <pc:sldMk cId="4289628859" sldId="311"/>
            <ac:spMk id="4" creationId="{088D6329-4EA4-4213-AD00-F0FE5E047D35}"/>
          </ac:spMkLst>
        </pc:spChg>
        <pc:spChg chg="add mod">
          <ac:chgData name="Guest User" userId="S::urn:spo:anon#4663e948415299c0285c956c65579e6fb8bd0f491497a3c854afe3841ecc0ace::" providerId="AD" clId="Web-{5CAF8323-4E9A-43E4-B958-53A940448BD1}" dt="2020-02-12T22:08:02.571" v="1100" actId="1076"/>
          <ac:spMkLst>
            <pc:docMk/>
            <pc:sldMk cId="4289628859" sldId="311"/>
            <ac:spMk id="6" creationId="{57ED5B52-EEAE-4E36-9436-E8B8DA2C7E35}"/>
          </ac:spMkLst>
        </pc:spChg>
        <pc:spChg chg="add mod">
          <ac:chgData name="Guest User" userId="S::urn:spo:anon#4663e948415299c0285c956c65579e6fb8bd0f491497a3c854afe3841ecc0ace::" providerId="AD" clId="Web-{5CAF8323-4E9A-43E4-B958-53A940448BD1}" dt="2020-02-12T22:08:47.823" v="1146" actId="1076"/>
          <ac:spMkLst>
            <pc:docMk/>
            <pc:sldMk cId="4289628859" sldId="311"/>
            <ac:spMk id="7" creationId="{0F54159F-A572-4E81-A58C-50EC0BACC98E}"/>
          </ac:spMkLst>
        </pc:spChg>
        <pc:spChg chg="add mod">
          <ac:chgData name="Guest User" userId="S::urn:spo:anon#4663e948415299c0285c956c65579e6fb8bd0f491497a3c854afe3841ecc0ace::" providerId="AD" clId="Web-{5CAF8323-4E9A-43E4-B958-53A940448BD1}" dt="2020-02-12T22:09:42.998" v="1177" actId="1076"/>
          <ac:spMkLst>
            <pc:docMk/>
            <pc:sldMk cId="4289628859" sldId="311"/>
            <ac:spMk id="8" creationId="{CE0E498A-3F1E-442A-A2F5-CE8ACE296B47}"/>
          </ac:spMkLst>
        </pc:spChg>
        <pc:picChg chg="mod">
          <ac:chgData name="Guest User" userId="S::urn:spo:anon#4663e948415299c0285c956c65579e6fb8bd0f491497a3c854afe3841ecc0ace::" providerId="AD" clId="Web-{5CAF8323-4E9A-43E4-B958-53A940448BD1}" dt="2020-02-12T22:08:14.744" v="1102" actId="1076"/>
          <ac:picMkLst>
            <pc:docMk/>
            <pc:sldMk cId="4289628859" sldId="311"/>
            <ac:picMk id="5" creationId="{EEC72614-0045-4B65-92F1-477042372B3F}"/>
          </ac:picMkLst>
        </pc:picChg>
      </pc:sldChg>
    </pc:docChg>
  </pc:docChgLst>
  <pc:docChgLst>
    <pc:chgData name="Guest User" userId="S::urn:spo:anon#4663e948415299c0285c956c65579e6fb8bd0f491497a3c854afe3841ecc0ace::" providerId="AD" clId="Web-{D9F6C8E6-F4E3-CB0D-F176-6D77CBBC006E}"/>
    <pc:docChg chg="modSld">
      <pc:chgData name="Guest User" userId="S::urn:spo:anon#4663e948415299c0285c956c65579e6fb8bd0f491497a3c854afe3841ecc0ace::" providerId="AD" clId="Web-{D9F6C8E6-F4E3-CB0D-F176-6D77CBBC006E}" dt="2020-02-18T19:37:19.029" v="322" actId="20577"/>
      <pc:docMkLst>
        <pc:docMk/>
      </pc:docMkLst>
      <pc:sldChg chg="addSp delSp modSp">
        <pc:chgData name="Guest User" userId="S::urn:spo:anon#4663e948415299c0285c956c65579e6fb8bd0f491497a3c854afe3841ecc0ace::" providerId="AD" clId="Web-{D9F6C8E6-F4E3-CB0D-F176-6D77CBBC006E}" dt="2020-02-18T19:21:35.091" v="300"/>
        <pc:sldMkLst>
          <pc:docMk/>
          <pc:sldMk cId="204517633" sldId="257"/>
        </pc:sldMkLst>
        <pc:spChg chg="mod">
          <ac:chgData name="Guest User" userId="S::urn:spo:anon#4663e948415299c0285c956c65579e6fb8bd0f491497a3c854afe3841ecc0ace::" providerId="AD" clId="Web-{D9F6C8E6-F4E3-CB0D-F176-6D77CBBC006E}" dt="2020-02-18T19:21:35.029" v="299"/>
          <ac:spMkLst>
            <pc:docMk/>
            <pc:sldMk cId="204517633" sldId="257"/>
            <ac:spMk id="2" creationId="{849F920C-1DD6-4A5A-86A4-68DE8930FD17}"/>
          </ac:spMkLst>
        </pc:spChg>
        <pc:spChg chg="add del">
          <ac:chgData name="Guest User" userId="S::urn:spo:anon#4663e948415299c0285c956c65579e6fb8bd0f491497a3c854afe3841ecc0ace::" providerId="AD" clId="Web-{D9F6C8E6-F4E3-CB0D-F176-6D77CBBC006E}" dt="2020-02-18T19:21:35.091" v="300"/>
          <ac:spMkLst>
            <pc:docMk/>
            <pc:sldMk cId="204517633" sldId="257"/>
            <ac:spMk id="115" creationId="{FB5993E2-C02B-4335-ABA5-D8EC465551E3}"/>
          </ac:spMkLst>
        </pc:spChg>
        <pc:spChg chg="add del">
          <ac:chgData name="Guest User" userId="S::urn:spo:anon#4663e948415299c0285c956c65579e6fb8bd0f491497a3c854afe3841ecc0ace::" providerId="AD" clId="Web-{D9F6C8E6-F4E3-CB0D-F176-6D77CBBC006E}" dt="2020-02-18T19:21:35.091" v="300"/>
          <ac:spMkLst>
            <pc:docMk/>
            <pc:sldMk cId="204517633" sldId="257"/>
            <ac:spMk id="117" creationId="{C0B801A2-5622-4BE8-9AD2-C337A2CD0022}"/>
          </ac:spMkLst>
        </pc:spChg>
        <pc:spChg chg="add del">
          <ac:chgData name="Guest User" userId="S::urn:spo:anon#4663e948415299c0285c956c65579e6fb8bd0f491497a3c854afe3841ecc0ace::" providerId="AD" clId="Web-{D9F6C8E6-F4E3-CB0D-F176-6D77CBBC006E}" dt="2020-02-18T19:21:35.091" v="300"/>
          <ac:spMkLst>
            <pc:docMk/>
            <pc:sldMk cId="204517633" sldId="257"/>
            <ac:spMk id="119" creationId="{B7AF614F-5BC3-4086-99F5-B87C5847A071}"/>
          </ac:spMkLst>
        </pc:spChg>
        <pc:spChg chg="add">
          <ac:chgData name="Guest User" userId="S::urn:spo:anon#4663e948415299c0285c956c65579e6fb8bd0f491497a3c854afe3841ecc0ace::" providerId="AD" clId="Web-{D9F6C8E6-F4E3-CB0D-F176-6D77CBBC006E}" dt="2020-02-18T19:21:35.091" v="300"/>
          <ac:spMkLst>
            <pc:docMk/>
            <pc:sldMk cId="204517633" sldId="257"/>
            <ac:spMk id="167" creationId="{FB5993E2-C02B-4335-ABA5-D8EC465551E3}"/>
          </ac:spMkLst>
        </pc:spChg>
        <pc:spChg chg="add">
          <ac:chgData name="Guest User" userId="S::urn:spo:anon#4663e948415299c0285c956c65579e6fb8bd0f491497a3c854afe3841ecc0ace::" providerId="AD" clId="Web-{D9F6C8E6-F4E3-CB0D-F176-6D77CBBC006E}" dt="2020-02-18T19:21:35.091" v="300"/>
          <ac:spMkLst>
            <pc:docMk/>
            <pc:sldMk cId="204517633" sldId="257"/>
            <ac:spMk id="168" creationId="{C0B801A2-5622-4BE8-9AD2-C337A2CD0022}"/>
          </ac:spMkLst>
        </pc:spChg>
        <pc:spChg chg="add">
          <ac:chgData name="Guest User" userId="S::urn:spo:anon#4663e948415299c0285c956c65579e6fb8bd0f491497a3c854afe3841ecc0ace::" providerId="AD" clId="Web-{D9F6C8E6-F4E3-CB0D-F176-6D77CBBC006E}" dt="2020-02-18T19:21:35.091" v="300"/>
          <ac:spMkLst>
            <pc:docMk/>
            <pc:sldMk cId="204517633" sldId="257"/>
            <ac:spMk id="169" creationId="{B7AF614F-5BC3-4086-99F5-B87C5847A071}"/>
          </ac:spMkLst>
        </pc:spChg>
        <pc:graphicFrameChg chg="mod modGraphic">
          <ac:chgData name="Guest User" userId="S::urn:spo:anon#4663e948415299c0285c956c65579e6fb8bd0f491497a3c854afe3841ecc0ace::" providerId="AD" clId="Web-{D9F6C8E6-F4E3-CB0D-F176-6D77CBBC006E}" dt="2020-02-18T19:21:35.091" v="300"/>
          <ac:graphicFrameMkLst>
            <pc:docMk/>
            <pc:sldMk cId="204517633" sldId="257"/>
            <ac:graphicFrameMk id="165" creationId="{DC3FA5D3-0F1A-473C-A72C-857B98B5D9D5}"/>
          </ac:graphicFrameMkLst>
        </pc:graphicFrameChg>
      </pc:sldChg>
      <pc:sldChg chg="addSp delSp modSp">
        <pc:chgData name="Guest User" userId="S::urn:spo:anon#4663e948415299c0285c956c65579e6fb8bd0f491497a3c854afe3841ecc0ace::" providerId="AD" clId="Web-{D9F6C8E6-F4E3-CB0D-F176-6D77CBBC006E}" dt="2020-02-18T19:35:20.244" v="312" actId="20577"/>
        <pc:sldMkLst>
          <pc:docMk/>
          <pc:sldMk cId="4273153034" sldId="258"/>
        </pc:sldMkLst>
        <pc:spChg chg="mod">
          <ac:chgData name="Guest User" userId="S::urn:spo:anon#4663e948415299c0285c956c65579e6fb8bd0f491497a3c854afe3841ecc0ace::" providerId="AD" clId="Web-{D9F6C8E6-F4E3-CB0D-F176-6D77CBBC006E}" dt="2020-02-18T19:27:36.447" v="302" actId="20577"/>
          <ac:spMkLst>
            <pc:docMk/>
            <pc:sldMk cId="4273153034" sldId="258"/>
            <ac:spMk id="2" creationId="{889EDF86-5418-4663-AD15-84E1E9B2AEC6}"/>
          </ac:spMkLst>
        </pc:spChg>
        <pc:spChg chg="del">
          <ac:chgData name="Guest User" userId="S::urn:spo:anon#4663e948415299c0285c956c65579e6fb8bd0f491497a3c854afe3841ecc0ace::" providerId="AD" clId="Web-{D9F6C8E6-F4E3-CB0D-F176-6D77CBBC006E}" dt="2020-02-18T19:22:21.218" v="301"/>
          <ac:spMkLst>
            <pc:docMk/>
            <pc:sldMk cId="4273153034" sldId="258"/>
            <ac:spMk id="48" creationId="{FB5993E2-C02B-4335-ABA5-D8EC465551E3}"/>
          </ac:spMkLst>
        </pc:spChg>
        <pc:spChg chg="del">
          <ac:chgData name="Guest User" userId="S::urn:spo:anon#4663e948415299c0285c956c65579e6fb8bd0f491497a3c854afe3841ecc0ace::" providerId="AD" clId="Web-{D9F6C8E6-F4E3-CB0D-F176-6D77CBBC006E}" dt="2020-02-18T19:22:21.218" v="301"/>
          <ac:spMkLst>
            <pc:docMk/>
            <pc:sldMk cId="4273153034" sldId="258"/>
            <ac:spMk id="50" creationId="{C0B801A2-5622-4BE8-9AD2-C337A2CD0022}"/>
          </ac:spMkLst>
        </pc:spChg>
        <pc:spChg chg="del">
          <ac:chgData name="Guest User" userId="S::urn:spo:anon#4663e948415299c0285c956c65579e6fb8bd0f491497a3c854afe3841ecc0ace::" providerId="AD" clId="Web-{D9F6C8E6-F4E3-CB0D-F176-6D77CBBC006E}" dt="2020-02-18T19:22:21.218" v="301"/>
          <ac:spMkLst>
            <pc:docMk/>
            <pc:sldMk cId="4273153034" sldId="258"/>
            <ac:spMk id="52" creationId="{B7AF614F-5BC3-4086-99F5-B87C5847A071}"/>
          </ac:spMkLst>
        </pc:spChg>
        <pc:spChg chg="add">
          <ac:chgData name="Guest User" userId="S::urn:spo:anon#4663e948415299c0285c956c65579e6fb8bd0f491497a3c854afe3841ecc0ace::" providerId="AD" clId="Web-{D9F6C8E6-F4E3-CB0D-F176-6D77CBBC006E}" dt="2020-02-18T19:22:21.218" v="301"/>
          <ac:spMkLst>
            <pc:docMk/>
            <pc:sldMk cId="4273153034" sldId="258"/>
            <ac:spMk id="57" creationId="{FB5993E2-C02B-4335-ABA5-D8EC465551E3}"/>
          </ac:spMkLst>
        </pc:spChg>
        <pc:spChg chg="add">
          <ac:chgData name="Guest User" userId="S::urn:spo:anon#4663e948415299c0285c956c65579e6fb8bd0f491497a3c854afe3841ecc0ace::" providerId="AD" clId="Web-{D9F6C8E6-F4E3-CB0D-F176-6D77CBBC006E}" dt="2020-02-18T19:22:21.218" v="301"/>
          <ac:spMkLst>
            <pc:docMk/>
            <pc:sldMk cId="4273153034" sldId="258"/>
            <ac:spMk id="59" creationId="{C0B801A2-5622-4BE8-9AD2-C337A2CD0022}"/>
          </ac:spMkLst>
        </pc:spChg>
        <pc:spChg chg="add">
          <ac:chgData name="Guest User" userId="S::urn:spo:anon#4663e948415299c0285c956c65579e6fb8bd0f491497a3c854afe3841ecc0ace::" providerId="AD" clId="Web-{D9F6C8E6-F4E3-CB0D-F176-6D77CBBC006E}" dt="2020-02-18T19:22:21.218" v="301"/>
          <ac:spMkLst>
            <pc:docMk/>
            <pc:sldMk cId="4273153034" sldId="258"/>
            <ac:spMk id="61" creationId="{B7AF614F-5BC3-4086-99F5-B87C5847A071}"/>
          </ac:spMkLst>
        </pc:spChg>
        <pc:graphicFrameChg chg="mod modGraphic">
          <ac:chgData name="Guest User" userId="S::urn:spo:anon#4663e948415299c0285c956c65579e6fb8bd0f491497a3c854afe3841ecc0ace::" providerId="AD" clId="Web-{D9F6C8E6-F4E3-CB0D-F176-6D77CBBC006E}" dt="2020-02-18T19:35:20.244" v="312" actId="20577"/>
          <ac:graphicFrameMkLst>
            <pc:docMk/>
            <pc:sldMk cId="4273153034" sldId="258"/>
            <ac:graphicFrameMk id="34" creationId="{EE998848-6D24-4F41-B11A-A00DCBD9C3A6}"/>
          </ac:graphicFrameMkLst>
        </pc:graphicFrameChg>
      </pc:sldChg>
      <pc:sldChg chg="modNotes">
        <pc:chgData name="Guest User" userId="S::urn:spo:anon#4663e948415299c0285c956c65579e6fb8bd0f491497a3c854afe3841ecc0ace::" providerId="AD" clId="Web-{D9F6C8E6-F4E3-CB0D-F176-6D77CBBC006E}" dt="2020-02-18T19:15:41.548" v="288"/>
        <pc:sldMkLst>
          <pc:docMk/>
          <pc:sldMk cId="3755644" sldId="260"/>
        </pc:sldMkLst>
      </pc:sldChg>
      <pc:sldChg chg="modNotes">
        <pc:chgData name="Guest User" userId="S::urn:spo:anon#4663e948415299c0285c956c65579e6fb8bd0f491497a3c854afe3841ecc0ace::" providerId="AD" clId="Web-{D9F6C8E6-F4E3-CB0D-F176-6D77CBBC006E}" dt="2020-02-18T19:08:55.957" v="153"/>
        <pc:sldMkLst>
          <pc:docMk/>
          <pc:sldMk cId="2768681234" sldId="266"/>
        </pc:sldMkLst>
      </pc:sldChg>
      <pc:sldChg chg="modSp modNotes">
        <pc:chgData name="Guest User" userId="S::urn:spo:anon#4663e948415299c0285c956c65579e6fb8bd0f491497a3c854afe3841ecc0ace::" providerId="AD" clId="Web-{D9F6C8E6-F4E3-CB0D-F176-6D77CBBC006E}" dt="2020-02-18T19:07:21.641" v="128"/>
        <pc:sldMkLst>
          <pc:docMk/>
          <pc:sldMk cId="3565486344" sldId="271"/>
        </pc:sldMkLst>
        <pc:graphicFrameChg chg="mod modGraphic">
          <ac:chgData name="Guest User" userId="S::urn:spo:anon#4663e948415299c0285c956c65579e6fb8bd0f491497a3c854afe3841ecc0ace::" providerId="AD" clId="Web-{D9F6C8E6-F4E3-CB0D-F176-6D77CBBC006E}" dt="2020-02-18T19:04:50.855" v="86" actId="1076"/>
          <ac:graphicFrameMkLst>
            <pc:docMk/>
            <pc:sldMk cId="3565486344" sldId="271"/>
            <ac:graphicFrameMk id="4" creationId="{56F7A085-FD0B-4BF6-80FC-4AD0EE50DD29}"/>
          </ac:graphicFrameMkLst>
        </pc:graphicFrameChg>
      </pc:sldChg>
      <pc:sldChg chg="modSp">
        <pc:chgData name="Guest User" userId="S::urn:spo:anon#4663e948415299c0285c956c65579e6fb8bd0f491497a3c854afe3841ecc0ace::" providerId="AD" clId="Web-{D9F6C8E6-F4E3-CB0D-F176-6D77CBBC006E}" dt="2020-02-18T19:35:46.323" v="316" actId="20577"/>
        <pc:sldMkLst>
          <pc:docMk/>
          <pc:sldMk cId="2570913704" sldId="273"/>
        </pc:sldMkLst>
        <pc:spChg chg="mod">
          <ac:chgData name="Guest User" userId="S::urn:spo:anon#4663e948415299c0285c956c65579e6fb8bd0f491497a3c854afe3841ecc0ace::" providerId="AD" clId="Web-{D9F6C8E6-F4E3-CB0D-F176-6D77CBBC006E}" dt="2020-02-18T19:35:46.323" v="316" actId="20577"/>
          <ac:spMkLst>
            <pc:docMk/>
            <pc:sldMk cId="2570913704" sldId="273"/>
            <ac:spMk id="2" creationId="{E4FC2356-B1BD-457A-854E-6B3900170EEA}"/>
          </ac:spMkLst>
        </pc:spChg>
        <pc:spChg chg="mod">
          <ac:chgData name="Guest User" userId="S::urn:spo:anon#4663e948415299c0285c956c65579e6fb8bd0f491497a3c854afe3841ecc0ace::" providerId="AD" clId="Web-{D9F6C8E6-F4E3-CB0D-F176-6D77CBBC006E}" dt="2020-02-18T19:35:38.245" v="313" actId="20577"/>
          <ac:spMkLst>
            <pc:docMk/>
            <pc:sldMk cId="2570913704" sldId="273"/>
            <ac:spMk id="3" creationId="{E79FA794-E30C-4E97-89B5-CBC4A25F3948}"/>
          </ac:spMkLst>
        </pc:spChg>
      </pc:sldChg>
      <pc:sldChg chg="modNotes">
        <pc:chgData name="Guest User" userId="S::urn:spo:anon#4663e948415299c0285c956c65579e6fb8bd0f491497a3c854afe3841ecc0ace::" providerId="AD" clId="Web-{D9F6C8E6-F4E3-CB0D-F176-6D77CBBC006E}" dt="2020-02-18T19:06:41.046" v="112"/>
        <pc:sldMkLst>
          <pc:docMk/>
          <pc:sldMk cId="1070004388" sldId="276"/>
        </pc:sldMkLst>
      </pc:sldChg>
      <pc:sldChg chg="modNotes">
        <pc:chgData name="Guest User" userId="S::urn:spo:anon#4663e948415299c0285c956c65579e6fb8bd0f491497a3c854afe3841ecc0ace::" providerId="AD" clId="Web-{D9F6C8E6-F4E3-CB0D-F176-6D77CBBC006E}" dt="2020-02-18T19:15:48.595" v="291"/>
        <pc:sldMkLst>
          <pc:docMk/>
          <pc:sldMk cId="857750169" sldId="283"/>
        </pc:sldMkLst>
      </pc:sldChg>
      <pc:sldChg chg="modNotes">
        <pc:chgData name="Guest User" userId="S::urn:spo:anon#4663e948415299c0285c956c65579e6fb8bd0f491497a3c854afe3841ecc0ace::" providerId="AD" clId="Web-{D9F6C8E6-F4E3-CB0D-F176-6D77CBBC006E}" dt="2020-02-18T19:16:10.252" v="297"/>
        <pc:sldMkLst>
          <pc:docMk/>
          <pc:sldMk cId="2204607703" sldId="284"/>
        </pc:sldMkLst>
      </pc:sldChg>
      <pc:sldChg chg="modNotes">
        <pc:chgData name="Guest User" userId="S::urn:spo:anon#4663e948415299c0285c956c65579e6fb8bd0f491497a3c854afe3841ecc0ace::" providerId="AD" clId="Web-{D9F6C8E6-F4E3-CB0D-F176-6D77CBBC006E}" dt="2020-02-18T19:16:02.599" v="295"/>
        <pc:sldMkLst>
          <pc:docMk/>
          <pc:sldMk cId="1103739219" sldId="286"/>
        </pc:sldMkLst>
      </pc:sldChg>
      <pc:sldChg chg="modNotes">
        <pc:chgData name="Guest User" userId="S::urn:spo:anon#4663e948415299c0285c956c65579e6fb8bd0f491497a3c854afe3841ecc0ace::" providerId="AD" clId="Web-{D9F6C8E6-F4E3-CB0D-F176-6D77CBBC006E}" dt="2020-02-18T19:11:30.509" v="172"/>
        <pc:sldMkLst>
          <pc:docMk/>
          <pc:sldMk cId="1166076765" sldId="294"/>
        </pc:sldMkLst>
      </pc:sldChg>
      <pc:sldChg chg="modNotes">
        <pc:chgData name="Guest User" userId="S::urn:spo:anon#4663e948415299c0285c956c65579e6fb8bd0f491497a3c854afe3841ecc0ace::" providerId="AD" clId="Web-{D9F6C8E6-F4E3-CB0D-F176-6D77CBBC006E}" dt="2020-02-18T19:12:33.948" v="186"/>
        <pc:sldMkLst>
          <pc:docMk/>
          <pc:sldMk cId="960837729" sldId="295"/>
        </pc:sldMkLst>
      </pc:sldChg>
      <pc:sldChg chg="modSp">
        <pc:chgData name="Guest User" userId="S::urn:spo:anon#4663e948415299c0285c956c65579e6fb8bd0f491497a3c854afe3841ecc0ace::" providerId="AD" clId="Web-{D9F6C8E6-F4E3-CB0D-F176-6D77CBBC006E}" dt="2020-02-18T19:37:19.029" v="321" actId="20577"/>
        <pc:sldMkLst>
          <pc:docMk/>
          <pc:sldMk cId="2423952586" sldId="298"/>
        </pc:sldMkLst>
        <pc:spChg chg="mod">
          <ac:chgData name="Guest User" userId="S::urn:spo:anon#4663e948415299c0285c956c65579e6fb8bd0f491497a3c854afe3841ecc0ace::" providerId="AD" clId="Web-{D9F6C8E6-F4E3-CB0D-F176-6D77CBBC006E}" dt="2020-02-18T19:37:19.029" v="321" actId="20577"/>
          <ac:spMkLst>
            <pc:docMk/>
            <pc:sldMk cId="2423952586" sldId="298"/>
            <ac:spMk id="4" creationId="{C9A37E71-3837-4E5D-AC28-1607E785D8E9}"/>
          </ac:spMkLst>
        </pc:spChg>
      </pc:sldChg>
      <pc:sldChg chg="modSp modNotes">
        <pc:chgData name="Guest User" userId="S::urn:spo:anon#4663e948415299c0285c956c65579e6fb8bd0f491497a3c854afe3841ecc0ace::" providerId="AD" clId="Web-{D9F6C8E6-F4E3-CB0D-F176-6D77CBBC006E}" dt="2020-02-18T19:13:36.622" v="258"/>
        <pc:sldMkLst>
          <pc:docMk/>
          <pc:sldMk cId="3774424295" sldId="308"/>
        </pc:sldMkLst>
        <pc:graphicFrameChg chg="mod modGraphic">
          <ac:chgData name="Guest User" userId="S::urn:spo:anon#4663e948415299c0285c956c65579e6fb8bd0f491497a3c854afe3841ecc0ace::" providerId="AD" clId="Web-{D9F6C8E6-F4E3-CB0D-F176-6D77CBBC006E}" dt="2020-02-18T19:13:36.622" v="258"/>
          <ac:graphicFrameMkLst>
            <pc:docMk/>
            <pc:sldMk cId="3774424295" sldId="308"/>
            <ac:graphicFrameMk id="4" creationId="{189F8DD2-A3D7-407C-8F06-A153B05B55BC}"/>
          </ac:graphicFrameMkLst>
        </pc:graphicFrameChg>
      </pc:sldChg>
    </pc:docChg>
  </pc:docChgLst>
  <pc:docChgLst>
    <pc:chgData name="Guest User" userId="S::urn:spo:anon#4663e948415299c0285c956c65579e6fb8bd0f491497a3c854afe3841ecc0ace::" providerId="AD" clId="Web-{B5AE9DA8-53F4-4EF3-9AC4-D504E9A1CD1B}"/>
    <pc:docChg chg="modSld">
      <pc:chgData name="Guest User" userId="S::urn:spo:anon#4663e948415299c0285c956c65579e6fb8bd0f491497a3c854afe3841ecc0ace::" providerId="AD" clId="Web-{B5AE9DA8-53F4-4EF3-9AC4-D504E9A1CD1B}" dt="2020-02-13T13:01:56.870" v="39"/>
      <pc:docMkLst>
        <pc:docMk/>
      </pc:docMkLst>
      <pc:sldChg chg="addSp delSp modSp">
        <pc:chgData name="Guest User" userId="S::urn:spo:anon#4663e948415299c0285c956c65579e6fb8bd0f491497a3c854afe3841ecc0ace::" providerId="AD" clId="Web-{B5AE9DA8-53F4-4EF3-9AC4-D504E9A1CD1B}" dt="2020-02-13T13:01:07.525" v="32"/>
        <pc:sldMkLst>
          <pc:docMk/>
          <pc:sldMk cId="204517633" sldId="257"/>
        </pc:sldMkLst>
        <pc:spChg chg="mod">
          <ac:chgData name="Guest User" userId="S::urn:spo:anon#4663e948415299c0285c956c65579e6fb8bd0f491497a3c854afe3841ecc0ace::" providerId="AD" clId="Web-{B5AE9DA8-53F4-4EF3-9AC4-D504E9A1CD1B}" dt="2020-02-13T13:00:40.744" v="30"/>
          <ac:spMkLst>
            <pc:docMk/>
            <pc:sldMk cId="204517633" sldId="257"/>
            <ac:spMk id="2" creationId="{849F920C-1DD6-4A5A-86A4-68DE8930FD17}"/>
          </ac:spMkLst>
        </pc:spChg>
        <pc:spChg chg="add del mod">
          <ac:chgData name="Guest User" userId="S::urn:spo:anon#4663e948415299c0285c956c65579e6fb8bd0f491497a3c854afe3841ecc0ace::" providerId="AD" clId="Web-{B5AE9DA8-53F4-4EF3-9AC4-D504E9A1CD1B}" dt="2020-02-13T12:59:53.072" v="18"/>
          <ac:spMkLst>
            <pc:docMk/>
            <pc:sldMk cId="204517633" sldId="257"/>
            <ac:spMk id="29" creationId="{3996941F-6C45-4219-8196-BC155E5FFDCE}"/>
          </ac:spMkLst>
        </pc:spChg>
        <pc:spChg chg="add del">
          <ac:chgData name="Guest User" userId="S::urn:spo:anon#4663e948415299c0285c956c65579e6fb8bd0f491497a3c854afe3841ecc0ace::" providerId="AD" clId="Web-{B5AE9DA8-53F4-4EF3-9AC4-D504E9A1CD1B}" dt="2020-02-13T13:01:01.572" v="31"/>
          <ac:spMkLst>
            <pc:docMk/>
            <pc:sldMk cId="204517633" sldId="257"/>
            <ac:spMk id="105" creationId="{FB5993E2-C02B-4335-ABA5-D8EC465551E3}"/>
          </ac:spMkLst>
        </pc:spChg>
        <pc:spChg chg="add del">
          <ac:chgData name="Guest User" userId="S::urn:spo:anon#4663e948415299c0285c956c65579e6fb8bd0f491497a3c854afe3841ecc0ace::" providerId="AD" clId="Web-{B5AE9DA8-53F4-4EF3-9AC4-D504E9A1CD1B}" dt="2020-02-13T13:01:01.572" v="31"/>
          <ac:spMkLst>
            <pc:docMk/>
            <pc:sldMk cId="204517633" sldId="257"/>
            <ac:spMk id="107" creationId="{C0B801A2-5622-4BE8-9AD2-C337A2CD0022}"/>
          </ac:spMkLst>
        </pc:spChg>
        <pc:spChg chg="add del">
          <ac:chgData name="Guest User" userId="S::urn:spo:anon#4663e948415299c0285c956c65579e6fb8bd0f491497a3c854afe3841ecc0ace::" providerId="AD" clId="Web-{B5AE9DA8-53F4-4EF3-9AC4-D504E9A1CD1B}" dt="2020-02-13T13:01:01.572" v="31"/>
          <ac:spMkLst>
            <pc:docMk/>
            <pc:sldMk cId="204517633" sldId="257"/>
            <ac:spMk id="109" creationId="{B7AF614F-5BC3-4086-99F5-B87C5847A071}"/>
          </ac:spMkLst>
        </pc:spChg>
        <pc:spChg chg="add">
          <ac:chgData name="Guest User" userId="S::urn:spo:anon#4663e948415299c0285c956c65579e6fb8bd0f491497a3c854afe3841ecc0ace::" providerId="AD" clId="Web-{B5AE9DA8-53F4-4EF3-9AC4-D504E9A1CD1B}" dt="2020-02-13T13:01:07.525" v="32"/>
          <ac:spMkLst>
            <pc:docMk/>
            <pc:sldMk cId="204517633" sldId="257"/>
            <ac:spMk id="115" creationId="{FB5993E2-C02B-4335-ABA5-D8EC465551E3}"/>
          </ac:spMkLst>
        </pc:spChg>
        <pc:spChg chg="add">
          <ac:chgData name="Guest User" userId="S::urn:spo:anon#4663e948415299c0285c956c65579e6fb8bd0f491497a3c854afe3841ecc0ace::" providerId="AD" clId="Web-{B5AE9DA8-53F4-4EF3-9AC4-D504E9A1CD1B}" dt="2020-02-13T13:01:07.525" v="32"/>
          <ac:spMkLst>
            <pc:docMk/>
            <pc:sldMk cId="204517633" sldId="257"/>
            <ac:spMk id="117" creationId="{C0B801A2-5622-4BE8-9AD2-C337A2CD0022}"/>
          </ac:spMkLst>
        </pc:spChg>
        <pc:spChg chg="add">
          <ac:chgData name="Guest User" userId="S::urn:spo:anon#4663e948415299c0285c956c65579e6fb8bd0f491497a3c854afe3841ecc0ace::" providerId="AD" clId="Web-{B5AE9DA8-53F4-4EF3-9AC4-D504E9A1CD1B}" dt="2020-02-13T13:01:07.525" v="32"/>
          <ac:spMkLst>
            <pc:docMk/>
            <pc:sldMk cId="204517633" sldId="257"/>
            <ac:spMk id="119" creationId="{B7AF614F-5BC3-4086-99F5-B87C5847A071}"/>
          </ac:spMkLst>
        </pc:spChg>
        <pc:spChg chg="add del">
          <ac:chgData name="Guest User" userId="S::urn:spo:anon#4663e948415299c0285c956c65579e6fb8bd0f491497a3c854afe3841ecc0ace::" providerId="AD" clId="Web-{B5AE9DA8-53F4-4EF3-9AC4-D504E9A1CD1B}" dt="2020-02-13T13:00:40.744" v="30"/>
          <ac:spMkLst>
            <pc:docMk/>
            <pc:sldMk cId="204517633" sldId="257"/>
            <ac:spMk id="157" creationId="{FB5993E2-C02B-4335-ABA5-D8EC465551E3}"/>
          </ac:spMkLst>
        </pc:spChg>
        <pc:spChg chg="add del">
          <ac:chgData name="Guest User" userId="S::urn:spo:anon#4663e948415299c0285c956c65579e6fb8bd0f491497a3c854afe3841ecc0ace::" providerId="AD" clId="Web-{B5AE9DA8-53F4-4EF3-9AC4-D504E9A1CD1B}" dt="2020-02-13T13:00:40.744" v="30"/>
          <ac:spMkLst>
            <pc:docMk/>
            <pc:sldMk cId="204517633" sldId="257"/>
            <ac:spMk id="159" creationId="{C0B801A2-5622-4BE8-9AD2-C337A2CD0022}"/>
          </ac:spMkLst>
        </pc:spChg>
        <pc:spChg chg="add del">
          <ac:chgData name="Guest User" userId="S::urn:spo:anon#4663e948415299c0285c956c65579e6fb8bd0f491497a3c854afe3841ecc0ace::" providerId="AD" clId="Web-{B5AE9DA8-53F4-4EF3-9AC4-D504E9A1CD1B}" dt="2020-02-13T13:00:40.744" v="30"/>
          <ac:spMkLst>
            <pc:docMk/>
            <pc:sldMk cId="204517633" sldId="257"/>
            <ac:spMk id="161" creationId="{B7AF614F-5BC3-4086-99F5-B87C5847A071}"/>
          </ac:spMkLst>
        </pc:spChg>
        <pc:spChg chg="add del mod">
          <ac:chgData name="Guest User" userId="S::urn:spo:anon#4663e948415299c0285c956c65579e6fb8bd0f491497a3c854afe3841ecc0ace::" providerId="AD" clId="Web-{B5AE9DA8-53F4-4EF3-9AC4-D504E9A1CD1B}" dt="2020-02-13T13:00:40.744" v="30"/>
          <ac:spMkLst>
            <pc:docMk/>
            <pc:sldMk cId="204517633" sldId="257"/>
            <ac:spMk id="162" creationId="{A4C76F11-B3E9-4B6B-A08E-A5C4A1AB27B8}"/>
          </ac:spMkLst>
        </pc:spChg>
        <pc:spChg chg="add del">
          <ac:chgData name="Guest User" userId="S::urn:spo:anon#4663e948415299c0285c956c65579e6fb8bd0f491497a3c854afe3841ecc0ace::" providerId="AD" clId="Web-{B5AE9DA8-53F4-4EF3-9AC4-D504E9A1CD1B}" dt="2020-02-13T13:01:07.525" v="32"/>
          <ac:spMkLst>
            <pc:docMk/>
            <pc:sldMk cId="204517633" sldId="257"/>
            <ac:spMk id="170" creationId="{FB5993E2-C02B-4335-ABA5-D8EC465551E3}"/>
          </ac:spMkLst>
        </pc:spChg>
        <pc:spChg chg="add del">
          <ac:chgData name="Guest User" userId="S::urn:spo:anon#4663e948415299c0285c956c65579e6fb8bd0f491497a3c854afe3841ecc0ace::" providerId="AD" clId="Web-{B5AE9DA8-53F4-4EF3-9AC4-D504E9A1CD1B}" dt="2020-02-13T13:01:07.525" v="32"/>
          <ac:spMkLst>
            <pc:docMk/>
            <pc:sldMk cId="204517633" sldId="257"/>
            <ac:spMk id="172" creationId="{C0B801A2-5622-4BE8-9AD2-C337A2CD0022}"/>
          </ac:spMkLst>
        </pc:spChg>
        <pc:spChg chg="add del">
          <ac:chgData name="Guest User" userId="S::urn:spo:anon#4663e948415299c0285c956c65579e6fb8bd0f491497a3c854afe3841ecc0ace::" providerId="AD" clId="Web-{B5AE9DA8-53F4-4EF3-9AC4-D504E9A1CD1B}" dt="2020-02-13T13:01:07.525" v="32"/>
          <ac:spMkLst>
            <pc:docMk/>
            <pc:sldMk cId="204517633" sldId="257"/>
            <ac:spMk id="174" creationId="{B7AF614F-5BC3-4086-99F5-B87C5847A071}"/>
          </ac:spMkLst>
        </pc:spChg>
        <pc:graphicFrameChg chg="add del">
          <ac:chgData name="Guest User" userId="S::urn:spo:anon#4663e948415299c0285c956c65579e6fb8bd0f491497a3c854afe3841ecc0ace::" providerId="AD" clId="Web-{B5AE9DA8-53F4-4EF3-9AC4-D504E9A1CD1B}" dt="2020-02-13T13:00:40.713" v="29"/>
          <ac:graphicFrameMkLst>
            <pc:docMk/>
            <pc:sldMk cId="204517633" sldId="257"/>
            <ac:graphicFrameMk id="164" creationId="{C37FE656-B19F-405A-85BE-2BC8FA30862B}"/>
          </ac:graphicFrameMkLst>
        </pc:graphicFrameChg>
        <pc:graphicFrameChg chg="add mod modGraphic">
          <ac:chgData name="Guest User" userId="S::urn:spo:anon#4663e948415299c0285c956c65579e6fb8bd0f491497a3c854afe3841ecc0ace::" providerId="AD" clId="Web-{B5AE9DA8-53F4-4EF3-9AC4-D504E9A1CD1B}" dt="2020-02-13T13:01:07.525" v="32"/>
          <ac:graphicFrameMkLst>
            <pc:docMk/>
            <pc:sldMk cId="204517633" sldId="257"/>
            <ac:graphicFrameMk id="165" creationId="{DC3FA5D3-0F1A-473C-A72C-857B98B5D9D5}"/>
          </ac:graphicFrameMkLst>
        </pc:graphicFrameChg>
        <pc:graphicFrameChg chg="add del">
          <ac:chgData name="Guest User" userId="S::urn:spo:anon#4663e948415299c0285c956c65579e6fb8bd0f491497a3c854afe3841ecc0ace::" providerId="AD" clId="Web-{B5AE9DA8-53F4-4EF3-9AC4-D504E9A1CD1B}" dt="2020-02-13T13:00:05.759" v="20"/>
          <ac:graphicFrameMkLst>
            <pc:docMk/>
            <pc:sldMk cId="204517633" sldId="257"/>
            <ac:graphicFrameMk id="216" creationId="{61B298D3-46DE-4005-B6B7-0DC06895354F}"/>
          </ac:graphicFrameMkLst>
        </pc:graphicFrameChg>
      </pc:sldChg>
      <pc:sldChg chg="addSp delSp modSp">
        <pc:chgData name="Guest User" userId="S::urn:spo:anon#4663e948415299c0285c956c65579e6fb8bd0f491497a3c854afe3841ecc0ace::" providerId="AD" clId="Web-{B5AE9DA8-53F4-4EF3-9AC4-D504E9A1CD1B}" dt="2020-02-13T13:01:56.870" v="39"/>
        <pc:sldMkLst>
          <pc:docMk/>
          <pc:sldMk cId="4273153034" sldId="258"/>
        </pc:sldMkLst>
        <pc:spChg chg="mod">
          <ac:chgData name="Guest User" userId="S::urn:spo:anon#4663e948415299c0285c956c65579e6fb8bd0f491497a3c854afe3841ecc0ace::" providerId="AD" clId="Web-{B5AE9DA8-53F4-4EF3-9AC4-D504E9A1CD1B}" dt="2020-02-13T13:01:42.276" v="38"/>
          <ac:spMkLst>
            <pc:docMk/>
            <pc:sldMk cId="4273153034" sldId="258"/>
            <ac:spMk id="2" creationId="{889EDF86-5418-4663-AD15-84E1E9B2AEC6}"/>
          </ac:spMkLst>
        </pc:spChg>
        <pc:spChg chg="add del mod">
          <ac:chgData name="Guest User" userId="S::urn:spo:anon#4663e948415299c0285c956c65579e6fb8bd0f491497a3c854afe3841ecc0ace::" providerId="AD" clId="Web-{B5AE9DA8-53F4-4EF3-9AC4-D504E9A1CD1B}" dt="2020-02-13T13:01:42.276" v="38"/>
          <ac:spMkLst>
            <pc:docMk/>
            <pc:sldMk cId="4273153034" sldId="258"/>
            <ac:spMk id="32" creationId="{B55F7248-2DAE-4502-8B4C-F12EC321EDC7}"/>
          </ac:spMkLst>
        </pc:spChg>
        <pc:spChg chg="add del">
          <ac:chgData name="Guest User" userId="S::urn:spo:anon#4663e948415299c0285c956c65579e6fb8bd0f491497a3c854afe3841ecc0ace::" providerId="AD" clId="Web-{B5AE9DA8-53F4-4EF3-9AC4-D504E9A1CD1B}" dt="2020-02-13T13:01:56.870" v="39"/>
          <ac:spMkLst>
            <pc:docMk/>
            <pc:sldMk cId="4273153034" sldId="258"/>
            <ac:spMk id="39" creationId="{FB5993E2-C02B-4335-ABA5-D8EC465551E3}"/>
          </ac:spMkLst>
        </pc:spChg>
        <pc:spChg chg="add del">
          <ac:chgData name="Guest User" userId="S::urn:spo:anon#4663e948415299c0285c956c65579e6fb8bd0f491497a3c854afe3841ecc0ace::" providerId="AD" clId="Web-{B5AE9DA8-53F4-4EF3-9AC4-D504E9A1CD1B}" dt="2020-02-13T13:01:56.870" v="39"/>
          <ac:spMkLst>
            <pc:docMk/>
            <pc:sldMk cId="4273153034" sldId="258"/>
            <ac:spMk id="41" creationId="{C0B801A2-5622-4BE8-9AD2-C337A2CD0022}"/>
          </ac:spMkLst>
        </pc:spChg>
        <pc:spChg chg="add del">
          <ac:chgData name="Guest User" userId="S::urn:spo:anon#4663e948415299c0285c956c65579e6fb8bd0f491497a3c854afe3841ecc0ace::" providerId="AD" clId="Web-{B5AE9DA8-53F4-4EF3-9AC4-D504E9A1CD1B}" dt="2020-02-13T13:01:56.870" v="39"/>
          <ac:spMkLst>
            <pc:docMk/>
            <pc:sldMk cId="4273153034" sldId="258"/>
            <ac:spMk id="43" creationId="{B7AF614F-5BC3-4086-99F5-B87C5847A071}"/>
          </ac:spMkLst>
        </pc:spChg>
        <pc:spChg chg="add">
          <ac:chgData name="Guest User" userId="S::urn:spo:anon#4663e948415299c0285c956c65579e6fb8bd0f491497a3c854afe3841ecc0ace::" providerId="AD" clId="Web-{B5AE9DA8-53F4-4EF3-9AC4-D504E9A1CD1B}" dt="2020-02-13T13:01:56.870" v="39"/>
          <ac:spMkLst>
            <pc:docMk/>
            <pc:sldMk cId="4273153034" sldId="258"/>
            <ac:spMk id="48" creationId="{FB5993E2-C02B-4335-ABA5-D8EC465551E3}"/>
          </ac:spMkLst>
        </pc:spChg>
        <pc:spChg chg="add">
          <ac:chgData name="Guest User" userId="S::urn:spo:anon#4663e948415299c0285c956c65579e6fb8bd0f491497a3c854afe3841ecc0ace::" providerId="AD" clId="Web-{B5AE9DA8-53F4-4EF3-9AC4-D504E9A1CD1B}" dt="2020-02-13T13:01:56.870" v="39"/>
          <ac:spMkLst>
            <pc:docMk/>
            <pc:sldMk cId="4273153034" sldId="258"/>
            <ac:spMk id="50" creationId="{C0B801A2-5622-4BE8-9AD2-C337A2CD0022}"/>
          </ac:spMkLst>
        </pc:spChg>
        <pc:spChg chg="add">
          <ac:chgData name="Guest User" userId="S::urn:spo:anon#4663e948415299c0285c956c65579e6fb8bd0f491497a3c854afe3841ecc0ace::" providerId="AD" clId="Web-{B5AE9DA8-53F4-4EF3-9AC4-D504E9A1CD1B}" dt="2020-02-13T13:01:56.870" v="39"/>
          <ac:spMkLst>
            <pc:docMk/>
            <pc:sldMk cId="4273153034" sldId="258"/>
            <ac:spMk id="52" creationId="{B7AF614F-5BC3-4086-99F5-B87C5847A071}"/>
          </ac:spMkLst>
        </pc:spChg>
        <pc:graphicFrameChg chg="del">
          <ac:chgData name="Guest User" userId="S::urn:spo:anon#4663e948415299c0285c956c65579e6fb8bd0f491497a3c854afe3841ecc0ace::" providerId="AD" clId="Web-{B5AE9DA8-53F4-4EF3-9AC4-D504E9A1CD1B}" dt="2020-02-13T13:01:30.104" v="33"/>
          <ac:graphicFrameMkLst>
            <pc:docMk/>
            <pc:sldMk cId="4273153034" sldId="258"/>
            <ac:graphicFrameMk id="11" creationId="{B5F2321B-32D8-419A-85BF-DB507592AC1C}"/>
          </ac:graphicFrameMkLst>
        </pc:graphicFrameChg>
        <pc:graphicFrameChg chg="add mod modGraphic">
          <ac:chgData name="Guest User" userId="S::urn:spo:anon#4663e948415299c0285c956c65579e6fb8bd0f491497a3c854afe3841ecc0ace::" providerId="AD" clId="Web-{B5AE9DA8-53F4-4EF3-9AC4-D504E9A1CD1B}" dt="2020-02-13T13:01:56.870" v="39"/>
          <ac:graphicFrameMkLst>
            <pc:docMk/>
            <pc:sldMk cId="4273153034" sldId="258"/>
            <ac:graphicFrameMk id="34" creationId="{EE998848-6D24-4F41-B11A-A00DCBD9C3A6}"/>
          </ac:graphicFrameMkLst>
        </pc:graphicFrameChg>
      </pc:sldChg>
    </pc:docChg>
  </pc:docChgLst>
  <pc:docChgLst>
    <pc:chgData name="Guest User" userId="S::urn:spo:anon#4663e948415299c0285c956c65579e6fb8bd0f491497a3c854afe3841ecc0ace::" providerId="AD" clId="Web-{30B4074D-CC3B-3135-50CB-2DE993EBA507}"/>
    <pc:docChg chg="addSld modSld sldOrd">
      <pc:chgData name="Guest User" userId="S::urn:spo:anon#4663e948415299c0285c956c65579e6fb8bd0f491497a3c854afe3841ecc0ace::" providerId="AD" clId="Web-{30B4074D-CC3B-3135-50CB-2DE993EBA507}" dt="2020-02-04T19:44:25.904" v="79"/>
      <pc:docMkLst>
        <pc:docMk/>
      </pc:docMkLst>
      <pc:sldChg chg="modSp ord">
        <pc:chgData name="Guest User" userId="S::urn:spo:anon#4663e948415299c0285c956c65579e6fb8bd0f491497a3c854afe3841ecc0ace::" providerId="AD" clId="Web-{30B4074D-CC3B-3135-50CB-2DE993EBA507}" dt="2020-02-04T19:26:27.198" v="77" actId="1076"/>
        <pc:sldMkLst>
          <pc:docMk/>
          <pc:sldMk cId="98411365" sldId="265"/>
        </pc:sldMkLst>
        <pc:graphicFrameChg chg="mod">
          <ac:chgData name="Guest User" userId="S::urn:spo:anon#4663e948415299c0285c956c65579e6fb8bd0f491497a3c854afe3841ecc0ace::" providerId="AD" clId="Web-{30B4074D-CC3B-3135-50CB-2DE993EBA507}" dt="2020-02-04T19:26:27.198" v="77" actId="1076"/>
          <ac:graphicFrameMkLst>
            <pc:docMk/>
            <pc:sldMk cId="98411365" sldId="265"/>
            <ac:graphicFrameMk id="5" creationId="{BA6F9A24-12C8-4DA0-A8E5-B3FCE996BD14}"/>
          </ac:graphicFrameMkLst>
        </pc:graphicFrameChg>
      </pc:sldChg>
      <pc:sldChg chg="ord">
        <pc:chgData name="Guest User" userId="S::urn:spo:anon#4663e948415299c0285c956c65579e6fb8bd0f491497a3c854afe3841ecc0ace::" providerId="AD" clId="Web-{30B4074D-CC3B-3135-50CB-2DE993EBA507}" dt="2020-02-04T19:21:51.983" v="0"/>
        <pc:sldMkLst>
          <pc:docMk/>
          <pc:sldMk cId="2570913704" sldId="273"/>
        </pc:sldMkLst>
      </pc:sldChg>
      <pc:sldChg chg="ord">
        <pc:chgData name="Guest User" userId="S::urn:spo:anon#4663e948415299c0285c956c65579e6fb8bd0f491497a3c854afe3841ecc0ace::" providerId="AD" clId="Web-{30B4074D-CC3B-3135-50CB-2DE993EBA507}" dt="2020-02-04T19:25:25.539" v="75"/>
        <pc:sldMkLst>
          <pc:docMk/>
          <pc:sldMk cId="1154940803" sldId="275"/>
        </pc:sldMkLst>
      </pc:sldChg>
      <pc:sldChg chg="modSp">
        <pc:chgData name="Guest User" userId="S::urn:spo:anon#4663e948415299c0285c956c65579e6fb8bd0f491497a3c854afe3841ecc0ace::" providerId="AD" clId="Web-{30B4074D-CC3B-3135-50CB-2DE993EBA507}" dt="2020-02-04T19:24:07.098" v="69" actId="20577"/>
        <pc:sldMkLst>
          <pc:docMk/>
          <pc:sldMk cId="2204607703" sldId="284"/>
        </pc:sldMkLst>
        <pc:spChg chg="mod">
          <ac:chgData name="Guest User" userId="S::urn:spo:anon#4663e948415299c0285c956c65579e6fb8bd0f491497a3c854afe3841ecc0ace::" providerId="AD" clId="Web-{30B4074D-CC3B-3135-50CB-2DE993EBA507}" dt="2020-02-04T19:24:07.098" v="69" actId="20577"/>
          <ac:spMkLst>
            <pc:docMk/>
            <pc:sldMk cId="2204607703" sldId="284"/>
            <ac:spMk id="2" creationId="{63AD0D1E-D503-4CDC-BFEE-BEF9BBC7761F}"/>
          </ac:spMkLst>
        </pc:spChg>
      </pc:sldChg>
      <pc:sldChg chg="ord">
        <pc:chgData name="Guest User" userId="S::urn:spo:anon#4663e948415299c0285c956c65579e6fb8bd0f491497a3c854afe3841ecc0ace::" providerId="AD" clId="Web-{30B4074D-CC3B-3135-50CB-2DE993EBA507}" dt="2020-02-04T19:24:10.435" v="71"/>
        <pc:sldMkLst>
          <pc:docMk/>
          <pc:sldMk cId="1103739219" sldId="286"/>
        </pc:sldMkLst>
      </pc:sldChg>
      <pc:sldChg chg="ord">
        <pc:chgData name="Guest User" userId="S::urn:spo:anon#4663e948415299c0285c956c65579e6fb8bd0f491497a3c854afe3841ecc0ace::" providerId="AD" clId="Web-{30B4074D-CC3B-3135-50CB-2DE993EBA507}" dt="2020-02-04T19:25:03.773" v="74"/>
        <pc:sldMkLst>
          <pc:docMk/>
          <pc:sldMk cId="2332957814" sldId="288"/>
        </pc:sldMkLst>
      </pc:sldChg>
      <pc:sldChg chg="ord">
        <pc:chgData name="Guest User" userId="S::urn:spo:anon#4663e948415299c0285c956c65579e6fb8bd0f491497a3c854afe3841ecc0ace::" providerId="AD" clId="Web-{30B4074D-CC3B-3135-50CB-2DE993EBA507}" dt="2020-02-04T19:24:17.552" v="72"/>
        <pc:sldMkLst>
          <pc:docMk/>
          <pc:sldMk cId="3514066629" sldId="291"/>
        </pc:sldMkLst>
      </pc:sldChg>
      <pc:sldChg chg="ord">
        <pc:chgData name="Guest User" userId="S::urn:spo:anon#4663e948415299c0285c956c65579e6fb8bd0f491497a3c854afe3841ecc0ace::" providerId="AD" clId="Web-{30B4074D-CC3B-3135-50CB-2DE993EBA507}" dt="2020-02-04T19:24:45.053" v="73"/>
        <pc:sldMkLst>
          <pc:docMk/>
          <pc:sldMk cId="12729921" sldId="293"/>
        </pc:sldMkLst>
      </pc:sldChg>
      <pc:sldChg chg="ord">
        <pc:chgData name="Guest User" userId="S::urn:spo:anon#4663e948415299c0285c956c65579e6fb8bd0f491497a3c854afe3841ecc0ace::" providerId="AD" clId="Web-{30B4074D-CC3B-3135-50CB-2DE993EBA507}" dt="2020-02-04T19:27:40.014" v="78"/>
        <pc:sldMkLst>
          <pc:docMk/>
          <pc:sldMk cId="1166076765" sldId="294"/>
        </pc:sldMkLst>
      </pc:sldChg>
      <pc:sldChg chg="new">
        <pc:chgData name="Guest User" userId="S::urn:spo:anon#4663e948415299c0285c956c65579e6fb8bd0f491497a3c854afe3841ecc0ace::" providerId="AD" clId="Web-{30B4074D-CC3B-3135-50CB-2DE993EBA507}" dt="2020-02-04T19:44:25.904" v="79"/>
        <pc:sldMkLst>
          <pc:docMk/>
          <pc:sldMk cId="723934535" sldId="296"/>
        </pc:sldMkLst>
      </pc:sldChg>
    </pc:docChg>
  </pc:docChgLst>
  <pc:docChgLst>
    <pc:chgData name="Guest User" userId="S::urn:spo:anon#4663e948415299c0285c956c65579e6fb8bd0f491497a3c854afe3841ecc0ace::" providerId="AD" clId="Web-{0A7F9AAB-CBC4-46D9-8F34-5ABC73114C7E}"/>
    <pc:docChg chg="modSld">
      <pc:chgData name="Guest User" userId="S::urn:spo:anon#4663e948415299c0285c956c65579e6fb8bd0f491497a3c854afe3841ecc0ace::" providerId="AD" clId="Web-{0A7F9AAB-CBC4-46D9-8F34-5ABC73114C7E}" dt="2020-01-28T19:48:15.670" v="9" actId="1076"/>
      <pc:docMkLst>
        <pc:docMk/>
      </pc:docMkLst>
      <pc:sldChg chg="addSp delSp modSp">
        <pc:chgData name="Guest User" userId="S::urn:spo:anon#4663e948415299c0285c956c65579e6fb8bd0f491497a3c854afe3841ecc0ace::" providerId="AD" clId="Web-{0A7F9AAB-CBC4-46D9-8F34-5ABC73114C7E}" dt="2020-01-28T19:48:15.670" v="9" actId="1076"/>
        <pc:sldMkLst>
          <pc:docMk/>
          <pc:sldMk cId="3755644" sldId="260"/>
        </pc:sldMkLst>
        <pc:picChg chg="add del mod">
          <ac:chgData name="Guest User" userId="S::urn:spo:anon#4663e948415299c0285c956c65579e6fb8bd0f491497a3c854afe3841ecc0ace::" providerId="AD" clId="Web-{0A7F9AAB-CBC4-46D9-8F34-5ABC73114C7E}" dt="2020-01-28T19:47:19.342" v="5"/>
          <ac:picMkLst>
            <pc:docMk/>
            <pc:sldMk cId="3755644" sldId="260"/>
            <ac:picMk id="3" creationId="{6EEE8615-4C2B-4548-BA82-4FB716540A25}"/>
          </ac:picMkLst>
        </pc:picChg>
        <pc:picChg chg="add mod">
          <ac:chgData name="Guest User" userId="S::urn:spo:anon#4663e948415299c0285c956c65579e6fb8bd0f491497a3c854afe3841ecc0ace::" providerId="AD" clId="Web-{0A7F9AAB-CBC4-46D9-8F34-5ABC73114C7E}" dt="2020-01-28T19:48:15.670" v="9" actId="1076"/>
          <ac:picMkLst>
            <pc:docMk/>
            <pc:sldMk cId="3755644" sldId="260"/>
            <ac:picMk id="5" creationId="{9F751A4F-C176-48C3-83D7-C6096476E0A7}"/>
          </ac:picMkLst>
        </pc:picChg>
      </pc:sldChg>
    </pc:docChg>
  </pc:docChgLst>
  <pc:docChgLst>
    <pc:chgData name="Guest User" userId="S::urn:spo:anon#4663e948415299c0285c956c65579e6fb8bd0f491497a3c854afe3841ecc0ace::" providerId="AD" clId="Web-{81C95F47-A589-4D4D-B1A5-4339CE34A4EE}"/>
    <pc:docChg chg="addSld delSld modSld">
      <pc:chgData name="Guest User" userId="S::urn:spo:anon#4663e948415299c0285c956c65579e6fb8bd0f491497a3c854afe3841ecc0ace::" providerId="AD" clId="Web-{81C95F47-A589-4D4D-B1A5-4339CE34A4EE}" dt="2020-02-18T19:54:44.873" v="126" actId="14100"/>
      <pc:docMkLst>
        <pc:docMk/>
      </pc:docMkLst>
      <pc:sldChg chg="addSp delSp modSp">
        <pc:chgData name="Guest User" userId="S::urn:spo:anon#4663e948415299c0285c956c65579e6fb8bd0f491497a3c854afe3841ecc0ace::" providerId="AD" clId="Web-{81C95F47-A589-4D4D-B1A5-4339CE34A4EE}" dt="2020-02-18T19:23:59.934" v="87"/>
        <pc:sldMkLst>
          <pc:docMk/>
          <pc:sldMk cId="3755644" sldId="260"/>
        </pc:sldMkLst>
        <pc:spChg chg="mod">
          <ac:chgData name="Guest User" userId="S::urn:spo:anon#4663e948415299c0285c956c65579e6fb8bd0f491497a3c854afe3841ecc0ace::" providerId="AD" clId="Web-{81C95F47-A589-4D4D-B1A5-4339CE34A4EE}" dt="2020-02-18T19:23:59.934" v="87"/>
          <ac:spMkLst>
            <pc:docMk/>
            <pc:sldMk cId="3755644" sldId="260"/>
            <ac:spMk id="2" creationId="{A800B03B-D894-4177-8C05-B53B75FE14ED}"/>
          </ac:spMkLst>
        </pc:spChg>
        <pc:spChg chg="del">
          <ac:chgData name="Guest User" userId="S::urn:spo:anon#4663e948415299c0285c956c65579e6fb8bd0f491497a3c854afe3841ecc0ace::" providerId="AD" clId="Web-{81C95F47-A589-4D4D-B1A5-4339CE34A4EE}" dt="2020-02-18T19:21:44.590" v="44"/>
          <ac:spMkLst>
            <pc:docMk/>
            <pc:sldMk cId="3755644" sldId="260"/>
            <ac:spMk id="9" creationId="{4E4490D0-3672-446A-AC12-B4830333BDDD}"/>
          </ac:spMkLst>
        </pc:spChg>
        <pc:spChg chg="del">
          <ac:chgData name="Guest User" userId="S::urn:spo:anon#4663e948415299c0285c956c65579e6fb8bd0f491497a3c854afe3841ecc0ace::" providerId="AD" clId="Web-{81C95F47-A589-4D4D-B1A5-4339CE34A4EE}" dt="2020-02-18T19:21:44.590" v="44"/>
          <ac:spMkLst>
            <pc:docMk/>
            <pc:sldMk cId="3755644" sldId="260"/>
            <ac:spMk id="11" creationId="{39CB82C2-DF65-4EC1-8280-F201D50F570B}"/>
          </ac:spMkLst>
        </pc:spChg>
        <pc:spChg chg="del">
          <ac:chgData name="Guest User" userId="S::urn:spo:anon#4663e948415299c0285c956c65579e6fb8bd0f491497a3c854afe3841ecc0ace::" providerId="AD" clId="Web-{81C95F47-A589-4D4D-B1A5-4339CE34A4EE}" dt="2020-02-18T19:21:44.590" v="44"/>
          <ac:spMkLst>
            <pc:docMk/>
            <pc:sldMk cId="3755644" sldId="260"/>
            <ac:spMk id="15" creationId="{FA4CD5CB-D209-4D70-8CA4-629731C59219}"/>
          </ac:spMkLst>
        </pc:spChg>
        <pc:spChg chg="del">
          <ac:chgData name="Guest User" userId="S::urn:spo:anon#4663e948415299c0285c956c65579e6fb8bd0f491497a3c854afe3841ecc0ace::" providerId="AD" clId="Web-{81C95F47-A589-4D4D-B1A5-4339CE34A4EE}" dt="2020-02-18T19:21:44.590" v="44"/>
          <ac:spMkLst>
            <pc:docMk/>
            <pc:sldMk cId="3755644" sldId="260"/>
            <ac:spMk id="19" creationId="{B4C27B90-DF2B-4D00-BA07-18ED774CD2F1}"/>
          </ac:spMkLst>
        </pc:spChg>
        <pc:spChg chg="del">
          <ac:chgData name="Guest User" userId="S::urn:spo:anon#4663e948415299c0285c956c65579e6fb8bd0f491497a3c854afe3841ecc0ace::" providerId="AD" clId="Web-{81C95F47-A589-4D4D-B1A5-4339CE34A4EE}" dt="2020-02-18T19:21:44.590" v="44"/>
          <ac:spMkLst>
            <pc:docMk/>
            <pc:sldMk cId="3755644" sldId="260"/>
            <ac:spMk id="21" creationId="{593ACC25-C262-417A-8AA9-0641C772BDB6}"/>
          </ac:spMkLst>
        </pc:spChg>
        <pc:spChg chg="add del">
          <ac:chgData name="Guest User" userId="S::urn:spo:anon#4663e948415299c0285c956c65579e6fb8bd0f491497a3c854afe3841ecc0ace::" providerId="AD" clId="Web-{81C95F47-A589-4D4D-B1A5-4339CE34A4EE}" dt="2020-02-18T19:23:59.934" v="87"/>
          <ac:spMkLst>
            <pc:docMk/>
            <pc:sldMk cId="3755644" sldId="260"/>
            <ac:spMk id="26" creationId="{4E4490D0-3672-446A-AC12-B4830333BDDD}"/>
          </ac:spMkLst>
        </pc:spChg>
        <pc:spChg chg="add del">
          <ac:chgData name="Guest User" userId="S::urn:spo:anon#4663e948415299c0285c956c65579e6fb8bd0f491497a3c854afe3841ecc0ace::" providerId="AD" clId="Web-{81C95F47-A589-4D4D-B1A5-4339CE34A4EE}" dt="2020-02-18T19:23:59.934" v="87"/>
          <ac:spMkLst>
            <pc:docMk/>
            <pc:sldMk cId="3755644" sldId="260"/>
            <ac:spMk id="28" creationId="{39CB82C2-DF65-4EC1-8280-F201D50F570B}"/>
          </ac:spMkLst>
        </pc:spChg>
        <pc:spChg chg="add del">
          <ac:chgData name="Guest User" userId="S::urn:spo:anon#4663e948415299c0285c956c65579e6fb8bd0f491497a3c854afe3841ecc0ace::" providerId="AD" clId="Web-{81C95F47-A589-4D4D-B1A5-4339CE34A4EE}" dt="2020-02-18T19:23:59.934" v="87"/>
          <ac:spMkLst>
            <pc:docMk/>
            <pc:sldMk cId="3755644" sldId="260"/>
            <ac:spMk id="32" creationId="{AE220058-3FCE-496E-ADF2-D8A6961F39F6}"/>
          </ac:spMkLst>
        </pc:spChg>
        <pc:spChg chg="add del">
          <ac:chgData name="Guest User" userId="S::urn:spo:anon#4663e948415299c0285c956c65579e6fb8bd0f491497a3c854afe3841ecc0ace::" providerId="AD" clId="Web-{81C95F47-A589-4D4D-B1A5-4339CE34A4EE}" dt="2020-02-18T19:23:59.934" v="87"/>
          <ac:spMkLst>
            <pc:docMk/>
            <pc:sldMk cId="3755644" sldId="260"/>
            <ac:spMk id="36" creationId="{3E9C5090-7D25-41E3-A6D3-CCAEE505E785}"/>
          </ac:spMkLst>
        </pc:spChg>
        <pc:spChg chg="add del">
          <ac:chgData name="Guest User" userId="S::urn:spo:anon#4663e948415299c0285c956c65579e6fb8bd0f491497a3c854afe3841ecc0ace::" providerId="AD" clId="Web-{81C95F47-A589-4D4D-B1A5-4339CE34A4EE}" dt="2020-02-18T19:23:59.934" v="87"/>
          <ac:spMkLst>
            <pc:docMk/>
            <pc:sldMk cId="3755644" sldId="260"/>
            <ac:spMk id="38" creationId="{11BF8809-0DAC-41E5-A212-ACB4A01BE95B}"/>
          </ac:spMkLst>
        </pc:spChg>
        <pc:spChg chg="add">
          <ac:chgData name="Guest User" userId="S::urn:spo:anon#4663e948415299c0285c956c65579e6fb8bd0f491497a3c854afe3841ecc0ace::" providerId="AD" clId="Web-{81C95F47-A589-4D4D-B1A5-4339CE34A4EE}" dt="2020-02-18T19:23:59.934" v="87"/>
          <ac:spMkLst>
            <pc:docMk/>
            <pc:sldMk cId="3755644" sldId="260"/>
            <ac:spMk id="43" creationId="{4E4490D0-3672-446A-AC12-B4830333BDDD}"/>
          </ac:spMkLst>
        </pc:spChg>
        <pc:spChg chg="add">
          <ac:chgData name="Guest User" userId="S::urn:spo:anon#4663e948415299c0285c956c65579e6fb8bd0f491497a3c854afe3841ecc0ace::" providerId="AD" clId="Web-{81C95F47-A589-4D4D-B1A5-4339CE34A4EE}" dt="2020-02-18T19:23:59.934" v="87"/>
          <ac:spMkLst>
            <pc:docMk/>
            <pc:sldMk cId="3755644" sldId="260"/>
            <ac:spMk id="45" creationId="{39CB82C2-DF65-4EC1-8280-F201D50F570B}"/>
          </ac:spMkLst>
        </pc:spChg>
        <pc:spChg chg="add">
          <ac:chgData name="Guest User" userId="S::urn:spo:anon#4663e948415299c0285c956c65579e6fb8bd0f491497a3c854afe3841ecc0ace::" providerId="AD" clId="Web-{81C95F47-A589-4D4D-B1A5-4339CE34A4EE}" dt="2020-02-18T19:23:59.934" v="87"/>
          <ac:spMkLst>
            <pc:docMk/>
            <pc:sldMk cId="3755644" sldId="260"/>
            <ac:spMk id="49" creationId="{FA4CD5CB-D209-4D70-8CA4-629731C59219}"/>
          </ac:spMkLst>
        </pc:spChg>
        <pc:spChg chg="add">
          <ac:chgData name="Guest User" userId="S::urn:spo:anon#4663e948415299c0285c956c65579e6fb8bd0f491497a3c854afe3841ecc0ace::" providerId="AD" clId="Web-{81C95F47-A589-4D4D-B1A5-4339CE34A4EE}" dt="2020-02-18T19:23:59.934" v="87"/>
          <ac:spMkLst>
            <pc:docMk/>
            <pc:sldMk cId="3755644" sldId="260"/>
            <ac:spMk id="53" creationId="{B4C27B90-DF2B-4D00-BA07-18ED774CD2F1}"/>
          </ac:spMkLst>
        </pc:spChg>
        <pc:spChg chg="add">
          <ac:chgData name="Guest User" userId="S::urn:spo:anon#4663e948415299c0285c956c65579e6fb8bd0f491497a3c854afe3841ecc0ace::" providerId="AD" clId="Web-{81C95F47-A589-4D4D-B1A5-4339CE34A4EE}" dt="2020-02-18T19:23:59.934" v="87"/>
          <ac:spMkLst>
            <pc:docMk/>
            <pc:sldMk cId="3755644" sldId="260"/>
            <ac:spMk id="55" creationId="{593ACC25-C262-417A-8AA9-0641C772BDB6}"/>
          </ac:spMkLst>
        </pc:spChg>
        <pc:picChg chg="add mod">
          <ac:chgData name="Guest User" userId="S::urn:spo:anon#4663e948415299c0285c956c65579e6fb8bd0f491497a3c854afe3841ecc0ace::" providerId="AD" clId="Web-{81C95F47-A589-4D4D-B1A5-4339CE34A4EE}" dt="2020-02-18T19:23:59.934" v="87"/>
          <ac:picMkLst>
            <pc:docMk/>
            <pc:sldMk cId="3755644" sldId="260"/>
            <ac:picMk id="3" creationId="{86C937B4-FDB0-4C3A-A6EC-0B6B7685AD6B}"/>
          </ac:picMkLst>
        </pc:picChg>
        <pc:picChg chg="del">
          <ac:chgData name="Guest User" userId="S::urn:spo:anon#4663e948415299c0285c956c65579e6fb8bd0f491497a3c854afe3841ecc0ace::" providerId="AD" clId="Web-{81C95F47-A589-4D4D-B1A5-4339CE34A4EE}" dt="2020-02-18T19:18:01.481" v="0"/>
          <ac:picMkLst>
            <pc:docMk/>
            <pc:sldMk cId="3755644" sldId="260"/>
            <ac:picMk id="4" creationId="{F59EBC71-5FE7-4DD2-888C-F31E4E5ED95B}"/>
          </ac:picMkLst>
        </pc:picChg>
        <pc:cxnChg chg="del">
          <ac:chgData name="Guest User" userId="S::urn:spo:anon#4663e948415299c0285c956c65579e6fb8bd0f491497a3c854afe3841ecc0ace::" providerId="AD" clId="Web-{81C95F47-A589-4D4D-B1A5-4339CE34A4EE}" dt="2020-02-18T19:21:44.590" v="44"/>
          <ac:cxnSpMkLst>
            <pc:docMk/>
            <pc:sldMk cId="3755644" sldId="260"/>
            <ac:cxnSpMk id="13" creationId="{7E1D4427-852B-4B37-8E76-0E9F1810BA2A}"/>
          </ac:cxnSpMkLst>
        </pc:cxnChg>
        <pc:cxnChg chg="del">
          <ac:chgData name="Guest User" userId="S::urn:spo:anon#4663e948415299c0285c956c65579e6fb8bd0f491497a3c854afe3841ecc0ace::" providerId="AD" clId="Web-{81C95F47-A589-4D4D-B1A5-4339CE34A4EE}" dt="2020-02-18T19:21:44.590" v="44"/>
          <ac:cxnSpMkLst>
            <pc:docMk/>
            <pc:sldMk cId="3755644" sldId="260"/>
            <ac:cxnSpMk id="17" creationId="{5C6A2BAE-B461-4B55-8E1F-0722ABDD1393}"/>
          </ac:cxnSpMkLst>
        </pc:cxnChg>
        <pc:cxnChg chg="add del">
          <ac:chgData name="Guest User" userId="S::urn:spo:anon#4663e948415299c0285c956c65579e6fb8bd0f491497a3c854afe3841ecc0ace::" providerId="AD" clId="Web-{81C95F47-A589-4D4D-B1A5-4339CE34A4EE}" dt="2020-02-18T19:23:59.934" v="87"/>
          <ac:cxnSpMkLst>
            <pc:docMk/>
            <pc:sldMk cId="3755644" sldId="260"/>
            <ac:cxnSpMk id="30" creationId="{7E1D4427-852B-4B37-8E76-0E9F1810BA2A}"/>
          </ac:cxnSpMkLst>
        </pc:cxnChg>
        <pc:cxnChg chg="add del">
          <ac:chgData name="Guest User" userId="S::urn:spo:anon#4663e948415299c0285c956c65579e6fb8bd0f491497a3c854afe3841ecc0ace::" providerId="AD" clId="Web-{81C95F47-A589-4D4D-B1A5-4339CE34A4EE}" dt="2020-02-18T19:23:59.934" v="87"/>
          <ac:cxnSpMkLst>
            <pc:docMk/>
            <pc:sldMk cId="3755644" sldId="260"/>
            <ac:cxnSpMk id="34" creationId="{E193F809-7E50-4AAD-8E26-878207931CB5}"/>
          </ac:cxnSpMkLst>
        </pc:cxnChg>
        <pc:cxnChg chg="add">
          <ac:chgData name="Guest User" userId="S::urn:spo:anon#4663e948415299c0285c956c65579e6fb8bd0f491497a3c854afe3841ecc0ace::" providerId="AD" clId="Web-{81C95F47-A589-4D4D-B1A5-4339CE34A4EE}" dt="2020-02-18T19:23:59.934" v="87"/>
          <ac:cxnSpMkLst>
            <pc:docMk/>
            <pc:sldMk cId="3755644" sldId="260"/>
            <ac:cxnSpMk id="47" creationId="{7E1D4427-852B-4B37-8E76-0E9F1810BA2A}"/>
          </ac:cxnSpMkLst>
        </pc:cxnChg>
        <pc:cxnChg chg="add">
          <ac:chgData name="Guest User" userId="S::urn:spo:anon#4663e948415299c0285c956c65579e6fb8bd0f491497a3c854afe3841ecc0ace::" providerId="AD" clId="Web-{81C95F47-A589-4D4D-B1A5-4339CE34A4EE}" dt="2020-02-18T19:23:59.934" v="87"/>
          <ac:cxnSpMkLst>
            <pc:docMk/>
            <pc:sldMk cId="3755644" sldId="260"/>
            <ac:cxnSpMk id="51" creationId="{5C6A2BAE-B461-4B55-8E1F-0722ABDD1393}"/>
          </ac:cxnSpMkLst>
        </pc:cxnChg>
      </pc:sldChg>
      <pc:sldChg chg="addSp delSp modSp">
        <pc:chgData name="Guest User" userId="S::urn:spo:anon#4663e948415299c0285c956c65579e6fb8bd0f491497a3c854afe3841ecc0ace::" providerId="AD" clId="Web-{81C95F47-A589-4D4D-B1A5-4339CE34A4EE}" dt="2020-02-18T19:51:43.498" v="97" actId="1076"/>
        <pc:sldMkLst>
          <pc:docMk/>
          <pc:sldMk cId="857750169" sldId="283"/>
        </pc:sldMkLst>
        <pc:picChg chg="del">
          <ac:chgData name="Guest User" userId="S::urn:spo:anon#4663e948415299c0285c956c65579e6fb8bd0f491497a3c854afe3841ecc0ace::" providerId="AD" clId="Web-{81C95F47-A589-4D4D-B1A5-4339CE34A4EE}" dt="2020-02-18T19:51:21.341" v="93"/>
          <ac:picMkLst>
            <pc:docMk/>
            <pc:sldMk cId="857750169" sldId="283"/>
            <ac:picMk id="3" creationId="{00C4BEE1-996F-47DE-8FC7-2B28B37355CA}"/>
          </ac:picMkLst>
        </pc:picChg>
        <pc:picChg chg="add mod">
          <ac:chgData name="Guest User" userId="S::urn:spo:anon#4663e948415299c0285c956c65579e6fb8bd0f491497a3c854afe3841ecc0ace::" providerId="AD" clId="Web-{81C95F47-A589-4D4D-B1A5-4339CE34A4EE}" dt="2020-02-18T19:51:43.498" v="97" actId="1076"/>
          <ac:picMkLst>
            <pc:docMk/>
            <pc:sldMk cId="857750169" sldId="283"/>
            <ac:picMk id="4" creationId="{456DAD90-1425-4048-87D3-598B9F795DFD}"/>
          </ac:picMkLst>
        </pc:picChg>
      </pc:sldChg>
      <pc:sldChg chg="addSp delSp modSp">
        <pc:chgData name="Guest User" userId="S::urn:spo:anon#4663e948415299c0285c956c65579e6fb8bd0f491497a3c854afe3841ecc0ace::" providerId="AD" clId="Web-{81C95F47-A589-4D4D-B1A5-4339CE34A4EE}" dt="2020-02-18T19:52:52.060" v="109" actId="14100"/>
        <pc:sldMkLst>
          <pc:docMk/>
          <pc:sldMk cId="2204607703" sldId="284"/>
        </pc:sldMkLst>
        <pc:picChg chg="del">
          <ac:chgData name="Guest User" userId="S::urn:spo:anon#4663e948415299c0285c956c65579e6fb8bd0f491497a3c854afe3841ecc0ace::" providerId="AD" clId="Web-{81C95F47-A589-4D4D-B1A5-4339CE34A4EE}" dt="2020-02-18T19:52:37.951" v="106"/>
          <ac:picMkLst>
            <pc:docMk/>
            <pc:sldMk cId="2204607703" sldId="284"/>
            <ac:picMk id="3" creationId="{FAD737F4-7F8B-469F-9237-BBD0EEEFB5D7}"/>
          </ac:picMkLst>
        </pc:picChg>
        <pc:picChg chg="add mod">
          <ac:chgData name="Guest User" userId="S::urn:spo:anon#4663e948415299c0285c956c65579e6fb8bd0f491497a3c854afe3841ecc0ace::" providerId="AD" clId="Web-{81C95F47-A589-4D4D-B1A5-4339CE34A4EE}" dt="2020-02-18T19:52:52.060" v="109" actId="14100"/>
          <ac:picMkLst>
            <pc:docMk/>
            <pc:sldMk cId="2204607703" sldId="284"/>
            <ac:picMk id="4" creationId="{773E8700-428B-4CD4-BE44-873BFEC5C2E6}"/>
          </ac:picMkLst>
        </pc:picChg>
      </pc:sldChg>
      <pc:sldChg chg="addSp delSp modSp">
        <pc:chgData name="Guest User" userId="S::urn:spo:anon#4663e948415299c0285c956c65579e6fb8bd0f491497a3c854afe3841ecc0ace::" providerId="AD" clId="Web-{81C95F47-A589-4D4D-B1A5-4339CE34A4EE}" dt="2020-02-18T19:53:58.842" v="122" actId="14100"/>
        <pc:sldMkLst>
          <pc:docMk/>
          <pc:sldMk cId="3824592352" sldId="285"/>
        </pc:sldMkLst>
        <pc:picChg chg="add mod">
          <ac:chgData name="Guest User" userId="S::urn:spo:anon#4663e948415299c0285c956c65579e6fb8bd0f491497a3c854afe3841ecc0ace::" providerId="AD" clId="Web-{81C95F47-A589-4D4D-B1A5-4339CE34A4EE}" dt="2020-02-18T19:53:58.842" v="122" actId="14100"/>
          <ac:picMkLst>
            <pc:docMk/>
            <pc:sldMk cId="3824592352" sldId="285"/>
            <ac:picMk id="3" creationId="{FBD0F027-B141-4E8F-BEE0-3A94896843FE}"/>
          </ac:picMkLst>
        </pc:picChg>
        <pc:picChg chg="del">
          <ac:chgData name="Guest User" userId="S::urn:spo:anon#4663e948415299c0285c956c65579e6fb8bd0f491497a3c854afe3841ecc0ace::" providerId="AD" clId="Web-{81C95F47-A589-4D4D-B1A5-4339CE34A4EE}" dt="2020-02-18T19:53:31.123" v="117"/>
          <ac:picMkLst>
            <pc:docMk/>
            <pc:sldMk cId="3824592352" sldId="285"/>
            <ac:picMk id="5" creationId="{79D87D62-C252-4668-BCE5-0B109F9DE818}"/>
          </ac:picMkLst>
        </pc:picChg>
      </pc:sldChg>
      <pc:sldChg chg="addSp delSp modSp">
        <pc:chgData name="Guest User" userId="S::urn:spo:anon#4663e948415299c0285c956c65579e6fb8bd0f491497a3c854afe3841ecc0ace::" providerId="AD" clId="Web-{81C95F47-A589-4D4D-B1A5-4339CE34A4EE}" dt="2020-02-18T19:52:31.232" v="105" actId="14100"/>
        <pc:sldMkLst>
          <pc:docMk/>
          <pc:sldMk cId="1103739219" sldId="286"/>
        </pc:sldMkLst>
        <pc:picChg chg="del">
          <ac:chgData name="Guest User" userId="S::urn:spo:anon#4663e948415299c0285c956c65579e6fb8bd0f491497a3c854afe3841ecc0ace::" providerId="AD" clId="Web-{81C95F47-A589-4D4D-B1A5-4339CE34A4EE}" dt="2020-02-18T19:52:15.435" v="102"/>
          <ac:picMkLst>
            <pc:docMk/>
            <pc:sldMk cId="1103739219" sldId="286"/>
            <ac:picMk id="3" creationId="{7282D6B8-1057-493D-AFC3-0FA81FCC970E}"/>
          </ac:picMkLst>
        </pc:picChg>
        <pc:picChg chg="add mod">
          <ac:chgData name="Guest User" userId="S::urn:spo:anon#4663e948415299c0285c956c65579e6fb8bd0f491497a3c854afe3841ecc0ace::" providerId="AD" clId="Web-{81C95F47-A589-4D4D-B1A5-4339CE34A4EE}" dt="2020-02-18T19:52:31.232" v="105" actId="14100"/>
          <ac:picMkLst>
            <pc:docMk/>
            <pc:sldMk cId="1103739219" sldId="286"/>
            <ac:picMk id="4" creationId="{FD857D83-ACE5-4F00-895B-22EA326138AE}"/>
          </ac:picMkLst>
        </pc:picChg>
      </pc:sldChg>
      <pc:sldChg chg="addSp delSp modSp">
        <pc:chgData name="Guest User" userId="S::urn:spo:anon#4663e948415299c0285c956c65579e6fb8bd0f491497a3c854afe3841ecc0ace::" providerId="AD" clId="Web-{81C95F47-A589-4D4D-B1A5-4339CE34A4EE}" dt="2020-02-18T19:53:26.154" v="116" actId="14100"/>
        <pc:sldMkLst>
          <pc:docMk/>
          <pc:sldMk cId="631899030" sldId="292"/>
        </pc:sldMkLst>
        <pc:picChg chg="add del mod">
          <ac:chgData name="Guest User" userId="S::urn:spo:anon#4663e948415299c0285c956c65579e6fb8bd0f491497a3c854afe3841ecc0ace::" providerId="AD" clId="Web-{81C95F47-A589-4D4D-B1A5-4339CE34A4EE}" dt="2020-02-18T19:53:07.951" v="113"/>
          <ac:picMkLst>
            <pc:docMk/>
            <pc:sldMk cId="631899030" sldId="292"/>
            <ac:picMk id="3" creationId="{9DD7CEBF-A57D-4F68-9F59-5A4F9F8449AE}"/>
          </ac:picMkLst>
        </pc:picChg>
        <pc:picChg chg="del">
          <ac:chgData name="Guest User" userId="S::urn:spo:anon#4663e948415299c0285c956c65579e6fb8bd0f491497a3c854afe3841ecc0ace::" providerId="AD" clId="Web-{81C95F47-A589-4D4D-B1A5-4339CE34A4EE}" dt="2020-02-18T19:52:56.451" v="110"/>
          <ac:picMkLst>
            <pc:docMk/>
            <pc:sldMk cId="631899030" sldId="292"/>
            <ac:picMk id="4" creationId="{063BA7B8-300E-4DF4-AF76-B8204BC30458}"/>
          </ac:picMkLst>
        </pc:picChg>
        <pc:picChg chg="add mod">
          <ac:chgData name="Guest User" userId="S::urn:spo:anon#4663e948415299c0285c956c65579e6fb8bd0f491497a3c854afe3841ecc0ace::" providerId="AD" clId="Web-{81C95F47-A589-4D4D-B1A5-4339CE34A4EE}" dt="2020-02-18T19:53:26.154" v="116" actId="14100"/>
          <ac:picMkLst>
            <pc:docMk/>
            <pc:sldMk cId="631899030" sldId="292"/>
            <ac:picMk id="6" creationId="{C59D550C-3F89-4F02-BB9D-D2E2815E5716}"/>
          </ac:picMkLst>
        </pc:picChg>
      </pc:sldChg>
      <pc:sldChg chg="addSp delSp modSp">
        <pc:chgData name="Guest User" userId="S::urn:spo:anon#4663e948415299c0285c956c65579e6fb8bd0f491497a3c854afe3841ecc0ace::" providerId="AD" clId="Web-{81C95F47-A589-4D4D-B1A5-4339CE34A4EE}" dt="2020-02-18T19:52:06.576" v="101" actId="14100"/>
        <pc:sldMkLst>
          <pc:docMk/>
          <pc:sldMk cId="12729921" sldId="293"/>
        </pc:sldMkLst>
        <pc:picChg chg="add mod">
          <ac:chgData name="Guest User" userId="S::urn:spo:anon#4663e948415299c0285c956c65579e6fb8bd0f491497a3c854afe3841ecc0ace::" providerId="AD" clId="Web-{81C95F47-A589-4D4D-B1A5-4339CE34A4EE}" dt="2020-02-18T19:52:06.576" v="101" actId="14100"/>
          <ac:picMkLst>
            <pc:docMk/>
            <pc:sldMk cId="12729921" sldId="293"/>
            <ac:picMk id="3" creationId="{649424CD-157A-4EE2-8E87-65E087882CB7}"/>
          </ac:picMkLst>
        </pc:picChg>
        <pc:picChg chg="del">
          <ac:chgData name="Guest User" userId="S::urn:spo:anon#4663e948415299c0285c956c65579e6fb8bd0f491497a3c854afe3841ecc0ace::" providerId="AD" clId="Web-{81C95F47-A589-4D4D-B1A5-4339CE34A4EE}" dt="2020-02-18T19:51:49.388" v="98"/>
          <ac:picMkLst>
            <pc:docMk/>
            <pc:sldMk cId="12729921" sldId="293"/>
            <ac:picMk id="6" creationId="{FD7796C2-2278-405B-BA3D-6C8E3B07FACE}"/>
          </ac:picMkLst>
        </pc:picChg>
      </pc:sldChg>
      <pc:sldChg chg="addSp delSp modSp">
        <pc:chgData name="Guest User" userId="S::urn:spo:anon#4663e948415299c0285c956c65579e6fb8bd0f491497a3c854afe3841ecc0ace::" providerId="AD" clId="Web-{81C95F47-A589-4D4D-B1A5-4339CE34A4EE}" dt="2020-02-18T19:54:44.873" v="126" actId="14100"/>
        <pc:sldMkLst>
          <pc:docMk/>
          <pc:sldMk cId="960837729" sldId="295"/>
        </pc:sldMkLst>
        <pc:picChg chg="add mod">
          <ac:chgData name="Guest User" userId="S::urn:spo:anon#4663e948415299c0285c956c65579e6fb8bd0f491497a3c854afe3841ecc0ace::" providerId="AD" clId="Web-{81C95F47-A589-4D4D-B1A5-4339CE34A4EE}" dt="2020-02-18T19:54:44.873" v="126" actId="14100"/>
          <ac:picMkLst>
            <pc:docMk/>
            <pc:sldMk cId="960837729" sldId="295"/>
            <ac:picMk id="3" creationId="{E18F99A1-3581-4229-8242-B80F4A8BA294}"/>
          </ac:picMkLst>
        </pc:picChg>
        <pc:picChg chg="del">
          <ac:chgData name="Guest User" userId="S::urn:spo:anon#4663e948415299c0285c956c65579e6fb8bd0f491497a3c854afe3841ecc0ace::" providerId="AD" clId="Web-{81C95F47-A589-4D4D-B1A5-4339CE34A4EE}" dt="2020-02-18T19:54:07.701" v="123"/>
          <ac:picMkLst>
            <pc:docMk/>
            <pc:sldMk cId="960837729" sldId="295"/>
            <ac:picMk id="5" creationId="{F17D762C-B6A4-4270-B136-66A76C487E9E}"/>
          </ac:picMkLst>
        </pc:picChg>
      </pc:sldChg>
      <pc:sldChg chg="addSp delSp modSp new">
        <pc:chgData name="Guest User" userId="S::urn:spo:anon#4663e948415299c0285c956c65579e6fb8bd0f491497a3c854afe3841ecc0ace::" providerId="AD" clId="Web-{81C95F47-A589-4D4D-B1A5-4339CE34A4EE}" dt="2020-02-18T19:28:16.513" v="92" actId="1076"/>
        <pc:sldMkLst>
          <pc:docMk/>
          <pc:sldMk cId="212776687" sldId="314"/>
        </pc:sldMkLst>
        <pc:spChg chg="mod">
          <ac:chgData name="Guest User" userId="S::urn:spo:anon#4663e948415299c0285c956c65579e6fb8bd0f491497a3c854afe3841ecc0ace::" providerId="AD" clId="Web-{81C95F47-A589-4D4D-B1A5-4339CE34A4EE}" dt="2020-02-18T19:19:09.528" v="35" actId="20577"/>
          <ac:spMkLst>
            <pc:docMk/>
            <pc:sldMk cId="212776687" sldId="314"/>
            <ac:spMk id="2" creationId="{E91B48DA-330A-41B2-9892-A524FC16D260}"/>
          </ac:spMkLst>
        </pc:spChg>
        <pc:graphicFrameChg chg="add del mod">
          <ac:chgData name="Guest User" userId="S::urn:spo:anon#4663e948415299c0285c956c65579e6fb8bd0f491497a3c854afe3841ecc0ace::" providerId="AD" clId="Web-{81C95F47-A589-4D4D-B1A5-4339CE34A4EE}" dt="2020-02-18T19:19:26.340" v="39"/>
          <ac:graphicFrameMkLst>
            <pc:docMk/>
            <pc:sldMk cId="212776687" sldId="314"/>
            <ac:graphicFrameMk id="4" creationId="{FA28996E-557E-4CDB-8813-F54B5A58CAE8}"/>
          </ac:graphicFrameMkLst>
        </pc:graphicFrameChg>
        <pc:picChg chg="add del mod">
          <ac:chgData name="Guest User" userId="S::urn:spo:anon#4663e948415299c0285c956c65579e6fb8bd0f491497a3c854afe3841ecc0ace::" providerId="AD" clId="Web-{81C95F47-A589-4D4D-B1A5-4339CE34A4EE}" dt="2020-02-18T19:28:01.294" v="88"/>
          <ac:picMkLst>
            <pc:docMk/>
            <pc:sldMk cId="212776687" sldId="314"/>
            <ac:picMk id="5" creationId="{2187C1D1-F257-41CA-A20C-4D34B10FED2C}"/>
          </ac:picMkLst>
        </pc:picChg>
        <pc:picChg chg="add mod">
          <ac:chgData name="Guest User" userId="S::urn:spo:anon#4663e948415299c0285c956c65579e6fb8bd0f491497a3c854afe3841ecc0ace::" providerId="AD" clId="Web-{81C95F47-A589-4D4D-B1A5-4339CE34A4EE}" dt="2020-02-18T19:28:16.513" v="92" actId="1076"/>
          <ac:picMkLst>
            <pc:docMk/>
            <pc:sldMk cId="212776687" sldId="314"/>
            <ac:picMk id="7" creationId="{EF107CE2-9741-4022-A989-B46A5D1F5D3E}"/>
          </ac:picMkLst>
        </pc:picChg>
      </pc:sldChg>
      <pc:sldChg chg="addSp modSp new del">
        <pc:chgData name="Guest User" userId="S::urn:spo:anon#4663e948415299c0285c956c65579e6fb8bd0f491497a3c854afe3841ecc0ace::" providerId="AD" clId="Web-{81C95F47-A589-4D4D-B1A5-4339CE34A4EE}" dt="2020-02-18T19:23:56.903" v="86"/>
        <pc:sldMkLst>
          <pc:docMk/>
          <pc:sldMk cId="2854806656" sldId="315"/>
        </pc:sldMkLst>
        <pc:spChg chg="mod">
          <ac:chgData name="Guest User" userId="S::urn:spo:anon#4663e948415299c0285c956c65579e6fb8bd0f491497a3c854afe3841ecc0ace::" providerId="AD" clId="Web-{81C95F47-A589-4D4D-B1A5-4339CE34A4EE}" dt="2020-02-18T19:22:14.153" v="65" actId="20577"/>
          <ac:spMkLst>
            <pc:docMk/>
            <pc:sldMk cId="2854806656" sldId="315"/>
            <ac:spMk id="2" creationId="{0E4DDCD3-11F8-452B-9A4C-C9CFC942FD82}"/>
          </ac:spMkLst>
        </pc:spChg>
        <pc:picChg chg="add mod">
          <ac:chgData name="Guest User" userId="S::urn:spo:anon#4663e948415299c0285c956c65579e6fb8bd0f491497a3c854afe3841ecc0ace::" providerId="AD" clId="Web-{81C95F47-A589-4D4D-B1A5-4339CE34A4EE}" dt="2020-02-18T19:22:33.872" v="71" actId="14100"/>
          <ac:picMkLst>
            <pc:docMk/>
            <pc:sldMk cId="2854806656" sldId="315"/>
            <ac:picMk id="4" creationId="{AFBDF17D-9240-4D94-83BB-83405A69EB05}"/>
          </ac:picMkLst>
        </pc:picChg>
      </pc:sldChg>
      <pc:sldChg chg="addSp delSp modSp new mod setBg">
        <pc:chgData name="Guest User" userId="S::urn:spo:anon#4663e948415299c0285c956c65579e6fb8bd0f491497a3c854afe3841ecc0ace::" providerId="AD" clId="Web-{81C95F47-A589-4D4D-B1A5-4339CE34A4EE}" dt="2020-02-18T19:23:49.762" v="85" actId="1076"/>
        <pc:sldMkLst>
          <pc:docMk/>
          <pc:sldMk cId="1017470932" sldId="316"/>
        </pc:sldMkLst>
        <pc:spChg chg="add del">
          <ac:chgData name="Guest User" userId="S::urn:spo:anon#4663e948415299c0285c956c65579e6fb8bd0f491497a3c854afe3841ecc0ace::" providerId="AD" clId="Web-{81C95F47-A589-4D4D-B1A5-4339CE34A4EE}" dt="2020-02-18T19:23:33.294" v="80"/>
          <ac:spMkLst>
            <pc:docMk/>
            <pc:sldMk cId="1017470932" sldId="316"/>
            <ac:spMk id="8" creationId="{41497DE5-0939-4D1D-9350-0C5E1B209C68}"/>
          </ac:spMkLst>
        </pc:spChg>
        <pc:spChg chg="add del">
          <ac:chgData name="Guest User" userId="S::urn:spo:anon#4663e948415299c0285c956c65579e6fb8bd0f491497a3c854afe3841ecc0ace::" providerId="AD" clId="Web-{81C95F47-A589-4D4D-B1A5-4339CE34A4EE}" dt="2020-02-18T19:23:33.294" v="80"/>
          <ac:spMkLst>
            <pc:docMk/>
            <pc:sldMk cId="1017470932" sldId="316"/>
            <ac:spMk id="10" creationId="{5CCC70ED-6C63-4537-B7EB-51990D6C0A6F}"/>
          </ac:spMkLst>
        </pc:spChg>
        <pc:spChg chg="add del">
          <ac:chgData name="Guest User" userId="S::urn:spo:anon#4663e948415299c0285c956c65579e6fb8bd0f491497a3c854afe3841ecc0ace::" providerId="AD" clId="Web-{81C95F47-A589-4D4D-B1A5-4339CE34A4EE}" dt="2020-02-18T19:23:33.294" v="80"/>
          <ac:spMkLst>
            <pc:docMk/>
            <pc:sldMk cId="1017470932" sldId="316"/>
            <ac:spMk id="12" creationId="{B76E24C1-2968-40DC-A36E-F6B85F0F0752}"/>
          </ac:spMkLst>
        </pc:spChg>
        <pc:picChg chg="add mod">
          <ac:chgData name="Guest User" userId="S::urn:spo:anon#4663e948415299c0285c956c65579e6fb8bd0f491497a3c854afe3841ecc0ace::" providerId="AD" clId="Web-{81C95F47-A589-4D4D-B1A5-4339CE34A4EE}" dt="2020-02-18T19:23:49.762" v="85" actId="1076"/>
          <ac:picMkLst>
            <pc:docMk/>
            <pc:sldMk cId="1017470932" sldId="316"/>
            <ac:picMk id="3" creationId="{75775120-17CF-474E-92BD-4082829C01FC}"/>
          </ac:picMkLst>
        </pc:picChg>
      </pc:sldChg>
    </pc:docChg>
  </pc:docChgLst>
  <pc:docChgLst>
    <pc:chgData name="Guest User" userId="S::urn:spo:anon#4663e948415299c0285c956c65579e6fb8bd0f491497a3c854afe3841ecc0ace::" providerId="AD" clId="Web-{5120BCD4-293C-DD6C-1BD4-93E596DABD94}"/>
    <pc:docChg chg="delSld modSld">
      <pc:chgData name="Guest User" userId="S::urn:spo:anon#4663e948415299c0285c956c65579e6fb8bd0f491497a3c854afe3841ecc0ace::" providerId="AD" clId="Web-{5120BCD4-293C-DD6C-1BD4-93E596DABD94}" dt="2020-02-12T23:36:21.705" v="11"/>
      <pc:docMkLst>
        <pc:docMk/>
      </pc:docMkLst>
      <pc:sldChg chg="modNotes">
        <pc:chgData name="Guest User" userId="S::urn:spo:anon#4663e948415299c0285c956c65579e6fb8bd0f491497a3c854afe3841ecc0ace::" providerId="AD" clId="Web-{5120BCD4-293C-DD6C-1BD4-93E596DABD94}" dt="2020-02-12T23:36:21.705" v="11"/>
        <pc:sldMkLst>
          <pc:docMk/>
          <pc:sldMk cId="2140305073" sldId="270"/>
        </pc:sldMkLst>
      </pc:sldChg>
      <pc:sldChg chg="addSp delSp modSp">
        <pc:chgData name="Guest User" userId="S::urn:spo:anon#4663e948415299c0285c956c65579e6fb8bd0f491497a3c854afe3841ecc0ace::" providerId="AD" clId="Web-{5120BCD4-293C-DD6C-1BD4-93E596DABD94}" dt="2020-02-12T23:11:22.055" v="4"/>
        <pc:sldMkLst>
          <pc:docMk/>
          <pc:sldMk cId="1103739219" sldId="286"/>
        </pc:sldMkLst>
        <pc:spChg chg="mod ord">
          <ac:chgData name="Guest User" userId="S::urn:spo:anon#4663e948415299c0285c956c65579e6fb8bd0f491497a3c854afe3841ecc0ace::" providerId="AD" clId="Web-{5120BCD4-293C-DD6C-1BD4-93E596DABD94}" dt="2020-02-12T23:11:22.039" v="3"/>
          <ac:spMkLst>
            <pc:docMk/>
            <pc:sldMk cId="1103739219" sldId="286"/>
            <ac:spMk id="2" creationId="{A8F9BB9B-1AD3-474B-90F8-E5375C9D0D45}"/>
          </ac:spMkLst>
        </pc:spChg>
        <pc:spChg chg="add del">
          <ac:chgData name="Guest User" userId="S::urn:spo:anon#4663e948415299c0285c956c65579e6fb8bd0f491497a3c854afe3841ecc0ace::" providerId="AD" clId="Web-{5120BCD4-293C-DD6C-1BD4-93E596DABD94}" dt="2020-02-12T23:11:22.055" v="4"/>
          <ac:spMkLst>
            <pc:docMk/>
            <pc:sldMk cId="1103739219" sldId="286"/>
            <ac:spMk id="6" creationId="{4E4490D0-3672-446A-AC12-B4830333BDDD}"/>
          </ac:spMkLst>
        </pc:spChg>
        <pc:spChg chg="add del">
          <ac:chgData name="Guest User" userId="S::urn:spo:anon#4663e948415299c0285c956c65579e6fb8bd0f491497a3c854afe3841ecc0ace::" providerId="AD" clId="Web-{5120BCD4-293C-DD6C-1BD4-93E596DABD94}" dt="2020-02-12T23:11:22.055" v="4"/>
          <ac:spMkLst>
            <pc:docMk/>
            <pc:sldMk cId="1103739219" sldId="286"/>
            <ac:spMk id="10" creationId="{39CB82C2-DF65-4EC1-8280-F201D50F570B}"/>
          </ac:spMkLst>
        </pc:spChg>
        <pc:spChg chg="add del">
          <ac:chgData name="Guest User" userId="S::urn:spo:anon#4663e948415299c0285c956c65579e6fb8bd0f491497a3c854afe3841ecc0ace::" providerId="AD" clId="Web-{5120BCD4-293C-DD6C-1BD4-93E596DABD94}" dt="2020-02-12T23:11:22.055" v="4"/>
          <ac:spMkLst>
            <pc:docMk/>
            <pc:sldMk cId="1103739219" sldId="286"/>
            <ac:spMk id="14" creationId="{FA4CD5CB-D209-4D70-8CA4-629731C59219}"/>
          </ac:spMkLst>
        </pc:spChg>
        <pc:spChg chg="add del">
          <ac:chgData name="Guest User" userId="S::urn:spo:anon#4663e948415299c0285c956c65579e6fb8bd0f491497a3c854afe3841ecc0ace::" providerId="AD" clId="Web-{5120BCD4-293C-DD6C-1BD4-93E596DABD94}" dt="2020-02-12T23:11:22.055" v="4"/>
          <ac:spMkLst>
            <pc:docMk/>
            <pc:sldMk cId="1103739219" sldId="286"/>
            <ac:spMk id="18" creationId="{B4C27B90-DF2B-4D00-BA07-18ED774CD2F1}"/>
          </ac:spMkLst>
        </pc:spChg>
        <pc:spChg chg="add del">
          <ac:chgData name="Guest User" userId="S::urn:spo:anon#4663e948415299c0285c956c65579e6fb8bd0f491497a3c854afe3841ecc0ace::" providerId="AD" clId="Web-{5120BCD4-293C-DD6C-1BD4-93E596DABD94}" dt="2020-02-12T23:11:22.055" v="4"/>
          <ac:spMkLst>
            <pc:docMk/>
            <pc:sldMk cId="1103739219" sldId="286"/>
            <ac:spMk id="20" creationId="{593ACC25-C262-417A-8AA9-0641C772BDB6}"/>
          </ac:spMkLst>
        </pc:spChg>
        <pc:spChg chg="add">
          <ac:chgData name="Guest User" userId="S::urn:spo:anon#4663e948415299c0285c956c65579e6fb8bd0f491497a3c854afe3841ecc0ace::" providerId="AD" clId="Web-{5120BCD4-293C-DD6C-1BD4-93E596DABD94}" dt="2020-02-12T23:11:22.055" v="4"/>
          <ac:spMkLst>
            <pc:docMk/>
            <pc:sldMk cId="1103739219" sldId="286"/>
            <ac:spMk id="23" creationId="{4E4490D0-3672-446A-AC12-B4830333BDDD}"/>
          </ac:spMkLst>
        </pc:spChg>
        <pc:spChg chg="add">
          <ac:chgData name="Guest User" userId="S::urn:spo:anon#4663e948415299c0285c956c65579e6fb8bd0f491497a3c854afe3841ecc0ace::" providerId="AD" clId="Web-{5120BCD4-293C-DD6C-1BD4-93E596DABD94}" dt="2020-02-12T23:11:22.055" v="4"/>
          <ac:spMkLst>
            <pc:docMk/>
            <pc:sldMk cId="1103739219" sldId="286"/>
            <ac:spMk id="24" creationId="{39CB82C2-DF65-4EC1-8280-F201D50F570B}"/>
          </ac:spMkLst>
        </pc:spChg>
        <pc:spChg chg="add del">
          <ac:chgData name="Guest User" userId="S::urn:spo:anon#4663e948415299c0285c956c65579e6fb8bd0f491497a3c854afe3841ecc0ace::" providerId="AD" clId="Web-{5120BCD4-293C-DD6C-1BD4-93E596DABD94}" dt="2020-02-12T23:11:22.039" v="3"/>
          <ac:spMkLst>
            <pc:docMk/>
            <pc:sldMk cId="1103739219" sldId="286"/>
            <ac:spMk id="25" creationId="{4E4490D0-3672-446A-AC12-B4830333BDDD}"/>
          </ac:spMkLst>
        </pc:spChg>
        <pc:spChg chg="add del">
          <ac:chgData name="Guest User" userId="S::urn:spo:anon#4663e948415299c0285c956c65579e6fb8bd0f491497a3c854afe3841ecc0ace::" providerId="AD" clId="Web-{5120BCD4-293C-DD6C-1BD4-93E596DABD94}" dt="2020-02-12T23:11:22.039" v="3"/>
          <ac:spMkLst>
            <pc:docMk/>
            <pc:sldMk cId="1103739219" sldId="286"/>
            <ac:spMk id="27" creationId="{39CB82C2-DF65-4EC1-8280-F201D50F570B}"/>
          </ac:spMkLst>
        </pc:spChg>
        <pc:spChg chg="add">
          <ac:chgData name="Guest User" userId="S::urn:spo:anon#4663e948415299c0285c956c65579e6fb8bd0f491497a3c854afe3841ecc0ace::" providerId="AD" clId="Web-{5120BCD4-293C-DD6C-1BD4-93E596DABD94}" dt="2020-02-12T23:11:22.055" v="4"/>
          <ac:spMkLst>
            <pc:docMk/>
            <pc:sldMk cId="1103739219" sldId="286"/>
            <ac:spMk id="28" creationId="{FA4CD5CB-D209-4D70-8CA4-629731C59219}"/>
          </ac:spMkLst>
        </pc:spChg>
        <pc:spChg chg="add del">
          <ac:chgData name="Guest User" userId="S::urn:spo:anon#4663e948415299c0285c956c65579e6fb8bd0f491497a3c854afe3841ecc0ace::" providerId="AD" clId="Web-{5120BCD4-293C-DD6C-1BD4-93E596DABD94}" dt="2020-02-12T23:11:22.039" v="3"/>
          <ac:spMkLst>
            <pc:docMk/>
            <pc:sldMk cId="1103739219" sldId="286"/>
            <ac:spMk id="31" creationId="{5A1B47C8-47A0-4A88-8830-6DEA3B5DE392}"/>
          </ac:spMkLst>
        </pc:spChg>
        <pc:spChg chg="add">
          <ac:chgData name="Guest User" userId="S::urn:spo:anon#4663e948415299c0285c956c65579e6fb8bd0f491497a3c854afe3841ecc0ace::" providerId="AD" clId="Web-{5120BCD4-293C-DD6C-1BD4-93E596DABD94}" dt="2020-02-12T23:11:22.055" v="4"/>
          <ac:spMkLst>
            <pc:docMk/>
            <pc:sldMk cId="1103739219" sldId="286"/>
            <ac:spMk id="32" creationId="{B4C27B90-DF2B-4D00-BA07-18ED774CD2F1}"/>
          </ac:spMkLst>
        </pc:spChg>
        <pc:spChg chg="add del">
          <ac:chgData name="Guest User" userId="S::urn:spo:anon#4663e948415299c0285c956c65579e6fb8bd0f491497a3c854afe3841ecc0ace::" providerId="AD" clId="Web-{5120BCD4-293C-DD6C-1BD4-93E596DABD94}" dt="2020-02-12T23:11:22.039" v="3"/>
          <ac:spMkLst>
            <pc:docMk/>
            <pc:sldMk cId="1103739219" sldId="286"/>
            <ac:spMk id="33" creationId="{984BBFDD-E720-4805-A9C8-129FBBF6DD70}"/>
          </ac:spMkLst>
        </pc:spChg>
        <pc:spChg chg="add del">
          <ac:chgData name="Guest User" userId="S::urn:spo:anon#4663e948415299c0285c956c65579e6fb8bd0f491497a3c854afe3841ecc0ace::" providerId="AD" clId="Web-{5120BCD4-293C-DD6C-1BD4-93E596DABD94}" dt="2020-02-12T23:11:22.039" v="3"/>
          <ac:spMkLst>
            <pc:docMk/>
            <pc:sldMk cId="1103739219" sldId="286"/>
            <ac:spMk id="35" creationId="{5AC4BE46-4A77-42FE-9D15-065CDB2F847C}"/>
          </ac:spMkLst>
        </pc:spChg>
        <pc:spChg chg="add">
          <ac:chgData name="Guest User" userId="S::urn:spo:anon#4663e948415299c0285c956c65579e6fb8bd0f491497a3c854afe3841ecc0ace::" providerId="AD" clId="Web-{5120BCD4-293C-DD6C-1BD4-93E596DABD94}" dt="2020-02-12T23:11:22.055" v="4"/>
          <ac:spMkLst>
            <pc:docMk/>
            <pc:sldMk cId="1103739219" sldId="286"/>
            <ac:spMk id="37" creationId="{593ACC25-C262-417A-8AA9-0641C772BDB6}"/>
          </ac:spMkLst>
        </pc:spChg>
        <pc:picChg chg="add mod">
          <ac:chgData name="Guest User" userId="S::urn:spo:anon#4663e948415299c0285c956c65579e6fb8bd0f491497a3c854afe3841ecc0ace::" providerId="AD" clId="Web-{5120BCD4-293C-DD6C-1BD4-93E596DABD94}" dt="2020-02-12T23:11:22.055" v="4"/>
          <ac:picMkLst>
            <pc:docMk/>
            <pc:sldMk cId="1103739219" sldId="286"/>
            <ac:picMk id="3" creationId="{7282D6B8-1057-493D-AFC3-0FA81FCC970E}"/>
          </ac:picMkLst>
        </pc:picChg>
        <pc:cxnChg chg="add del">
          <ac:chgData name="Guest User" userId="S::urn:spo:anon#4663e948415299c0285c956c65579e6fb8bd0f491497a3c854afe3841ecc0ace::" providerId="AD" clId="Web-{5120BCD4-293C-DD6C-1BD4-93E596DABD94}" dt="2020-02-12T23:11:22.055" v="4"/>
          <ac:cxnSpMkLst>
            <pc:docMk/>
            <pc:sldMk cId="1103739219" sldId="286"/>
            <ac:cxnSpMk id="12" creationId="{7E1D4427-852B-4B37-8E76-0E9F1810BA2A}"/>
          </ac:cxnSpMkLst>
        </pc:cxnChg>
        <pc:cxnChg chg="add del">
          <ac:chgData name="Guest User" userId="S::urn:spo:anon#4663e948415299c0285c956c65579e6fb8bd0f491497a3c854afe3841ecc0ace::" providerId="AD" clId="Web-{5120BCD4-293C-DD6C-1BD4-93E596DABD94}" dt="2020-02-12T23:11:22.055" v="4"/>
          <ac:cxnSpMkLst>
            <pc:docMk/>
            <pc:sldMk cId="1103739219" sldId="286"/>
            <ac:cxnSpMk id="16" creationId="{5C6A2BAE-B461-4B55-8E1F-0722ABDD1393}"/>
          </ac:cxnSpMkLst>
        </pc:cxnChg>
        <pc:cxnChg chg="add">
          <ac:chgData name="Guest User" userId="S::urn:spo:anon#4663e948415299c0285c956c65579e6fb8bd0f491497a3c854afe3841ecc0ace::" providerId="AD" clId="Web-{5120BCD4-293C-DD6C-1BD4-93E596DABD94}" dt="2020-02-12T23:11:22.055" v="4"/>
          <ac:cxnSpMkLst>
            <pc:docMk/>
            <pc:sldMk cId="1103739219" sldId="286"/>
            <ac:cxnSpMk id="26" creationId="{7E1D4427-852B-4B37-8E76-0E9F1810BA2A}"/>
          </ac:cxnSpMkLst>
        </pc:cxnChg>
        <pc:cxnChg chg="add del">
          <ac:chgData name="Guest User" userId="S::urn:spo:anon#4663e948415299c0285c956c65579e6fb8bd0f491497a3c854afe3841ecc0ace::" providerId="AD" clId="Web-{5120BCD4-293C-DD6C-1BD4-93E596DABD94}" dt="2020-02-12T23:11:22.039" v="3"/>
          <ac:cxnSpMkLst>
            <pc:docMk/>
            <pc:sldMk cId="1103739219" sldId="286"/>
            <ac:cxnSpMk id="29" creationId="{7E1D4427-852B-4B37-8E76-0E9F1810BA2A}"/>
          </ac:cxnSpMkLst>
        </pc:cxnChg>
        <pc:cxnChg chg="add">
          <ac:chgData name="Guest User" userId="S::urn:spo:anon#4663e948415299c0285c956c65579e6fb8bd0f491497a3c854afe3841ecc0ace::" providerId="AD" clId="Web-{5120BCD4-293C-DD6C-1BD4-93E596DABD94}" dt="2020-02-12T23:11:22.055" v="4"/>
          <ac:cxnSpMkLst>
            <pc:docMk/>
            <pc:sldMk cId="1103739219" sldId="286"/>
            <ac:cxnSpMk id="30" creationId="{5C6A2BAE-B461-4B55-8E1F-0722ABDD1393}"/>
          </ac:cxnSpMkLst>
        </pc:cxnChg>
      </pc:sldChg>
      <pc:sldChg chg="del">
        <pc:chgData name="Guest User" userId="S::urn:spo:anon#4663e948415299c0285c956c65579e6fb8bd0f491497a3c854afe3841ecc0ace::" providerId="AD" clId="Web-{5120BCD4-293C-DD6C-1BD4-93E596DABD94}" dt="2020-02-12T23:09:59.192" v="0"/>
        <pc:sldMkLst>
          <pc:docMk/>
          <pc:sldMk cId="1592862859" sldId="297"/>
        </pc:sldMkLst>
      </pc:sldChg>
    </pc:docChg>
  </pc:docChgLst>
  <pc:docChgLst>
    <pc:chgData name="Guest User" userId="S::urn:spo:anon#4663e948415299c0285c956c65579e6fb8bd0f491497a3c854afe3841ecc0ace::" providerId="AD" clId="Web-{16D00B01-8880-D32E-E5A7-D6669CA222FE}"/>
    <pc:docChg chg="modSld">
      <pc:chgData name="Guest User" userId="S::urn:spo:anon#4663e948415299c0285c956c65579e6fb8bd0f491497a3c854afe3841ecc0ace::" providerId="AD" clId="Web-{16D00B01-8880-D32E-E5A7-D6669CA222FE}" dt="2020-02-13T12:56:38.545" v="272" actId="20577"/>
      <pc:docMkLst>
        <pc:docMk/>
      </pc:docMkLst>
      <pc:sldChg chg="modSp">
        <pc:chgData name="Guest User" userId="S::urn:spo:anon#4663e948415299c0285c956c65579e6fb8bd0f491497a3c854afe3841ecc0ace::" providerId="AD" clId="Web-{16D00B01-8880-D32E-E5A7-D6669CA222FE}" dt="2020-02-13T12:42:53.833" v="112" actId="20577"/>
        <pc:sldMkLst>
          <pc:docMk/>
          <pc:sldMk cId="688632151" sldId="262"/>
        </pc:sldMkLst>
        <pc:spChg chg="mod">
          <ac:chgData name="Guest User" userId="S::urn:spo:anon#4663e948415299c0285c956c65579e6fb8bd0f491497a3c854afe3841ecc0ace::" providerId="AD" clId="Web-{16D00B01-8880-D32E-E5A7-D6669CA222FE}" dt="2020-02-13T12:42:53.833" v="112" actId="20577"/>
          <ac:spMkLst>
            <pc:docMk/>
            <pc:sldMk cId="688632151" sldId="262"/>
            <ac:spMk id="4" creationId="{7C435DCA-8E39-47B0-BADF-6B46F70FF023}"/>
          </ac:spMkLst>
        </pc:spChg>
      </pc:sldChg>
      <pc:sldChg chg="modSp">
        <pc:chgData name="Guest User" userId="S::urn:spo:anon#4663e948415299c0285c956c65579e6fb8bd0f491497a3c854afe3841ecc0ace::" providerId="AD" clId="Web-{16D00B01-8880-D32E-E5A7-D6669CA222FE}" dt="2020-02-13T12:32:19.185" v="96" actId="1076"/>
        <pc:sldMkLst>
          <pc:docMk/>
          <pc:sldMk cId="2756706884" sldId="268"/>
        </pc:sldMkLst>
        <pc:spChg chg="mod">
          <ac:chgData name="Guest User" userId="S::urn:spo:anon#4663e948415299c0285c956c65579e6fb8bd0f491497a3c854afe3841ecc0ace::" providerId="AD" clId="Web-{16D00B01-8880-D32E-E5A7-D6669CA222FE}" dt="2020-02-13T12:32:13.295" v="95" actId="1076"/>
          <ac:spMkLst>
            <pc:docMk/>
            <pc:sldMk cId="2756706884" sldId="268"/>
            <ac:spMk id="2" creationId="{A85C4885-BE9B-4500-B137-1D43E7AEEBE9}"/>
          </ac:spMkLst>
        </pc:spChg>
        <pc:graphicFrameChg chg="mod modGraphic">
          <ac:chgData name="Guest User" userId="S::urn:spo:anon#4663e948415299c0285c956c65579e6fb8bd0f491497a3c854afe3841ecc0ace::" providerId="AD" clId="Web-{16D00B01-8880-D32E-E5A7-D6669CA222FE}" dt="2020-02-13T12:32:19.185" v="96" actId="1076"/>
          <ac:graphicFrameMkLst>
            <pc:docMk/>
            <pc:sldMk cId="2756706884" sldId="268"/>
            <ac:graphicFrameMk id="4" creationId="{F0CA5248-A2DD-4C28-A64F-E2D7FBE2547B}"/>
          </ac:graphicFrameMkLst>
        </pc:graphicFrameChg>
      </pc:sldChg>
      <pc:sldChg chg="addSp modSp">
        <pc:chgData name="Guest User" userId="S::urn:spo:anon#4663e948415299c0285c956c65579e6fb8bd0f491497a3c854afe3841ecc0ace::" providerId="AD" clId="Web-{16D00B01-8880-D32E-E5A7-D6669CA222FE}" dt="2020-02-13T12:48:59.884" v="200" actId="1076"/>
        <pc:sldMkLst>
          <pc:docMk/>
          <pc:sldMk cId="3369506151" sldId="287"/>
        </pc:sldMkLst>
        <pc:spChg chg="mod">
          <ac:chgData name="Guest User" userId="S::urn:spo:anon#4663e948415299c0285c956c65579e6fb8bd0f491497a3c854afe3841ecc0ace::" providerId="AD" clId="Web-{16D00B01-8880-D32E-E5A7-D6669CA222FE}" dt="2020-02-13T12:47:30.914" v="162" actId="1076"/>
          <ac:spMkLst>
            <pc:docMk/>
            <pc:sldMk cId="3369506151" sldId="287"/>
            <ac:spMk id="2" creationId="{EF0413C2-66C2-4DD5-8A1E-28370E62A719}"/>
          </ac:spMkLst>
        </pc:spChg>
        <pc:spChg chg="mod">
          <ac:chgData name="Guest User" userId="S::urn:spo:anon#4663e948415299c0285c956c65579e6fb8bd0f491497a3c854afe3841ecc0ace::" providerId="AD" clId="Web-{16D00B01-8880-D32E-E5A7-D6669CA222FE}" dt="2020-02-13T12:44:01.615" v="134" actId="20577"/>
          <ac:spMkLst>
            <pc:docMk/>
            <pc:sldMk cId="3369506151" sldId="287"/>
            <ac:spMk id="3" creationId="{D9B628D1-3062-4750-8D22-4BDE75EC83D2}"/>
          </ac:spMkLst>
        </pc:spChg>
        <pc:spChg chg="mod">
          <ac:chgData name="Guest User" userId="S::urn:spo:anon#4663e948415299c0285c956c65579e6fb8bd0f491497a3c854afe3841ecc0ace::" providerId="AD" clId="Web-{16D00B01-8880-D32E-E5A7-D6669CA222FE}" dt="2020-02-13T12:48:55.102" v="199" actId="1076"/>
          <ac:spMkLst>
            <pc:docMk/>
            <pc:sldMk cId="3369506151" sldId="287"/>
            <ac:spMk id="4" creationId="{EEE4E968-25AC-42E4-95E4-EA837D4BB77B}"/>
          </ac:spMkLst>
        </pc:spChg>
        <pc:spChg chg="mod">
          <ac:chgData name="Guest User" userId="S::urn:spo:anon#4663e948415299c0285c956c65579e6fb8bd0f491497a3c854afe3841ecc0ace::" providerId="AD" clId="Web-{16D00B01-8880-D32E-E5A7-D6669CA222FE}" dt="2020-02-13T12:47:35.289" v="163" actId="1076"/>
          <ac:spMkLst>
            <pc:docMk/>
            <pc:sldMk cId="3369506151" sldId="287"/>
            <ac:spMk id="5" creationId="{84668B8E-D4E5-4BEF-BC50-C3EE2A41FC02}"/>
          </ac:spMkLst>
        </pc:spChg>
        <pc:spChg chg="add mod">
          <ac:chgData name="Guest User" userId="S::urn:spo:anon#4663e948415299c0285c956c65579e6fb8bd0f491497a3c854afe3841ecc0ace::" providerId="AD" clId="Web-{16D00B01-8880-D32E-E5A7-D6669CA222FE}" dt="2020-02-13T12:47:16.806" v="160" actId="1076"/>
          <ac:spMkLst>
            <pc:docMk/>
            <pc:sldMk cId="3369506151" sldId="287"/>
            <ac:spMk id="6" creationId="{8988A00A-9BAC-4E42-82B1-7EA3D04D2E6F}"/>
          </ac:spMkLst>
        </pc:spChg>
        <pc:spChg chg="add mod">
          <ac:chgData name="Guest User" userId="S::urn:spo:anon#4663e948415299c0285c956c65579e6fb8bd0f491497a3c854afe3841ecc0ace::" providerId="AD" clId="Web-{16D00B01-8880-D32E-E5A7-D6669CA222FE}" dt="2020-02-13T12:48:50.102" v="198" actId="1076"/>
          <ac:spMkLst>
            <pc:docMk/>
            <pc:sldMk cId="3369506151" sldId="287"/>
            <ac:spMk id="10" creationId="{A9F02F4B-1B0F-4D52-AA1C-AC5438B20139}"/>
          </ac:spMkLst>
        </pc:spChg>
        <pc:spChg chg="mod">
          <ac:chgData name="Guest User" userId="S::urn:spo:anon#4663e948415299c0285c956c65579e6fb8bd0f491497a3c854afe3841ecc0ace::" providerId="AD" clId="Web-{16D00B01-8880-D32E-E5A7-D6669CA222FE}" dt="2020-02-13T12:47:39.401" v="164" actId="1076"/>
          <ac:spMkLst>
            <pc:docMk/>
            <pc:sldMk cId="3369506151" sldId="287"/>
            <ac:spMk id="15" creationId="{55A3DE58-A802-4CA1-B7E1-FFA5A542EEC2}"/>
          </ac:spMkLst>
        </pc:spChg>
        <pc:spChg chg="mod">
          <ac:chgData name="Guest User" userId="S::urn:spo:anon#4663e948415299c0285c956c65579e6fb8bd0f491497a3c854afe3841ecc0ace::" providerId="AD" clId="Web-{16D00B01-8880-D32E-E5A7-D6669CA222FE}" dt="2020-02-13T12:44:45.195" v="141" actId="1076"/>
          <ac:spMkLst>
            <pc:docMk/>
            <pc:sldMk cId="3369506151" sldId="287"/>
            <ac:spMk id="17" creationId="{274B29A2-18FA-48BA-A27B-C717BC396D41}"/>
          </ac:spMkLst>
        </pc:spChg>
        <pc:spChg chg="mod">
          <ac:chgData name="Guest User" userId="S::urn:spo:anon#4663e948415299c0285c956c65579e6fb8bd0f491497a3c854afe3841ecc0ace::" providerId="AD" clId="Web-{16D00B01-8880-D32E-E5A7-D6669CA222FE}" dt="2020-02-13T12:48:59.884" v="200" actId="1076"/>
          <ac:spMkLst>
            <pc:docMk/>
            <pc:sldMk cId="3369506151" sldId="287"/>
            <ac:spMk id="19" creationId="{C6ADE3A0-E2B3-4875-BB8A-6BDC59F92C60}"/>
          </ac:spMkLst>
        </pc:spChg>
        <pc:spChg chg="add mod">
          <ac:chgData name="Guest User" userId="S::urn:spo:anon#4663e948415299c0285c956c65579e6fb8bd0f491497a3c854afe3841ecc0ace::" providerId="AD" clId="Web-{16D00B01-8880-D32E-E5A7-D6669CA222FE}" dt="2020-02-13T12:47:23.698" v="161" actId="1076"/>
          <ac:spMkLst>
            <pc:docMk/>
            <pc:sldMk cId="3369506151" sldId="287"/>
            <ac:spMk id="20" creationId="{D784D0AD-30A3-4E67-B04F-C941746E6B82}"/>
          </ac:spMkLst>
        </pc:spChg>
      </pc:sldChg>
      <pc:sldChg chg="modSp">
        <pc:chgData name="Guest User" userId="S::urn:spo:anon#4663e948415299c0285c956c65579e6fb8bd0f491497a3c854afe3841ecc0ace::" providerId="AD" clId="Web-{16D00B01-8880-D32E-E5A7-D6669CA222FE}" dt="2020-02-13T12:56:38.545" v="271" actId="20577"/>
        <pc:sldMkLst>
          <pc:docMk/>
          <pc:sldMk cId="1166076765" sldId="294"/>
        </pc:sldMkLst>
        <pc:spChg chg="mod">
          <ac:chgData name="Guest User" userId="S::urn:spo:anon#4663e948415299c0285c956c65579e6fb8bd0f491497a3c854afe3841ecc0ace::" providerId="AD" clId="Web-{16D00B01-8880-D32E-E5A7-D6669CA222FE}" dt="2020-02-13T12:56:20.092" v="255" actId="20577"/>
          <ac:spMkLst>
            <pc:docMk/>
            <pc:sldMk cId="1166076765" sldId="294"/>
            <ac:spMk id="2" creationId="{540C0733-C155-4458-9669-D00A80970C10}"/>
          </ac:spMkLst>
        </pc:spChg>
        <pc:spChg chg="mod">
          <ac:chgData name="Guest User" userId="S::urn:spo:anon#4663e948415299c0285c956c65579e6fb8bd0f491497a3c854afe3841ecc0ace::" providerId="AD" clId="Web-{16D00B01-8880-D32E-E5A7-D6669CA222FE}" dt="2020-02-13T12:56:38.545" v="271" actId="20577"/>
          <ac:spMkLst>
            <pc:docMk/>
            <pc:sldMk cId="1166076765" sldId="294"/>
            <ac:spMk id="4" creationId="{A9087A47-AD01-4CCA-8451-42DD76374E5A}"/>
          </ac:spMkLst>
        </pc:spChg>
      </pc:sldChg>
      <pc:sldChg chg="modSp">
        <pc:chgData name="Guest User" userId="S::urn:spo:anon#4663e948415299c0285c956c65579e6fb8bd0f491497a3c854afe3841ecc0ace::" providerId="AD" clId="Web-{16D00B01-8880-D32E-E5A7-D6669CA222FE}" dt="2020-02-13T12:51:23.385" v="233" actId="20577"/>
        <pc:sldMkLst>
          <pc:docMk/>
          <pc:sldMk cId="2423952586" sldId="298"/>
        </pc:sldMkLst>
        <pc:spChg chg="mod">
          <ac:chgData name="Guest User" userId="S::urn:spo:anon#4663e948415299c0285c956c65579e6fb8bd0f491497a3c854afe3841ecc0ace::" providerId="AD" clId="Web-{16D00B01-8880-D32E-E5A7-D6669CA222FE}" dt="2020-02-13T12:51:23.385" v="233" actId="20577"/>
          <ac:spMkLst>
            <pc:docMk/>
            <pc:sldMk cId="2423952586" sldId="298"/>
            <ac:spMk id="4" creationId="{C9A37E71-3837-4E5D-AC28-1607E785D8E9}"/>
          </ac:spMkLst>
        </pc:spChg>
      </pc:sldChg>
    </pc:docChg>
  </pc:docChgLst>
  <pc:docChgLst>
    <pc:chgData name="James Curtis" userId="S::jcurtis12@knights.ucf.edu::d937df42-a4ac-490b-84d3-f029d4387a3f" providerId="AD" clId="Web-{96C48009-A0C4-D39C-EEC6-BF31220FF290}"/>
    <pc:docChg chg="modSld">
      <pc:chgData name="James Curtis" userId="S::jcurtis12@knights.ucf.edu::d937df42-a4ac-490b-84d3-f029d4387a3f" providerId="AD" clId="Web-{96C48009-A0C4-D39C-EEC6-BF31220FF290}" dt="2020-03-26T17:10:46.946" v="68" actId="1076"/>
      <pc:docMkLst>
        <pc:docMk/>
      </pc:docMkLst>
      <pc:sldChg chg="addSp delSp modSp">
        <pc:chgData name="James Curtis" userId="S::jcurtis12@knights.ucf.edu::d937df42-a4ac-490b-84d3-f029d4387a3f" providerId="AD" clId="Web-{96C48009-A0C4-D39C-EEC6-BF31220FF290}" dt="2020-03-26T16:56:59.800" v="6"/>
        <pc:sldMkLst>
          <pc:docMk/>
          <pc:sldMk cId="3755644" sldId="260"/>
        </pc:sldMkLst>
        <pc:picChg chg="del">
          <ac:chgData name="James Curtis" userId="S::jcurtis12@knights.ucf.edu::d937df42-a4ac-490b-84d3-f029d4387a3f" providerId="AD" clId="Web-{96C48009-A0C4-D39C-EEC6-BF31220FF290}" dt="2020-03-26T16:55:18.364" v="0"/>
          <ac:picMkLst>
            <pc:docMk/>
            <pc:sldMk cId="3755644" sldId="260"/>
            <ac:picMk id="3" creationId="{86C937B4-FDB0-4C3A-A6EC-0B6B7685AD6B}"/>
          </ac:picMkLst>
        </pc:picChg>
        <pc:picChg chg="add mod modCrop">
          <ac:chgData name="James Curtis" userId="S::jcurtis12@knights.ucf.edu::d937df42-a4ac-490b-84d3-f029d4387a3f" providerId="AD" clId="Web-{96C48009-A0C4-D39C-EEC6-BF31220FF290}" dt="2020-03-26T16:56:59.800" v="6"/>
          <ac:picMkLst>
            <pc:docMk/>
            <pc:sldMk cId="3755644" sldId="260"/>
            <ac:picMk id="4" creationId="{A5E5CE00-0362-4696-81E5-61554CFD0172}"/>
          </ac:picMkLst>
        </pc:picChg>
      </pc:sldChg>
      <pc:sldChg chg="addSp delSp modSp">
        <pc:chgData name="James Curtis" userId="S::jcurtis12@knights.ucf.edu::d937df42-a4ac-490b-84d3-f029d4387a3f" providerId="AD" clId="Web-{96C48009-A0C4-D39C-EEC6-BF31220FF290}" dt="2020-03-26T17:00:21.048" v="24" actId="1076"/>
        <pc:sldMkLst>
          <pc:docMk/>
          <pc:sldMk cId="857750169" sldId="283"/>
        </pc:sldMkLst>
        <pc:picChg chg="add mod modCrop">
          <ac:chgData name="James Curtis" userId="S::jcurtis12@knights.ucf.edu::d937df42-a4ac-490b-84d3-f029d4387a3f" providerId="AD" clId="Web-{96C48009-A0C4-D39C-EEC6-BF31220FF290}" dt="2020-03-26T17:00:21.048" v="24" actId="1076"/>
          <ac:picMkLst>
            <pc:docMk/>
            <pc:sldMk cId="857750169" sldId="283"/>
            <ac:picMk id="3" creationId="{8516B877-6F28-4436-9325-15713DEA1CBD}"/>
          </ac:picMkLst>
        </pc:picChg>
        <pc:picChg chg="del">
          <ac:chgData name="James Curtis" userId="S::jcurtis12@knights.ucf.edu::d937df42-a4ac-490b-84d3-f029d4387a3f" providerId="AD" clId="Web-{96C48009-A0C4-D39C-EEC6-BF31220FF290}" dt="2020-03-26T16:58:26.502" v="14"/>
          <ac:picMkLst>
            <pc:docMk/>
            <pc:sldMk cId="857750169" sldId="283"/>
            <ac:picMk id="4" creationId="{456DAD90-1425-4048-87D3-598B9F795DFD}"/>
          </ac:picMkLst>
        </pc:picChg>
      </pc:sldChg>
      <pc:sldChg chg="addSp delSp modSp">
        <pc:chgData name="James Curtis" userId="S::jcurtis12@knights.ucf.edu::d937df42-a4ac-490b-84d3-f029d4387a3f" providerId="AD" clId="Web-{96C48009-A0C4-D39C-EEC6-BF31220FF290}" dt="2020-03-26T17:06:44.340" v="54" actId="1076"/>
        <pc:sldMkLst>
          <pc:docMk/>
          <pc:sldMk cId="2204607703" sldId="284"/>
        </pc:sldMkLst>
        <pc:picChg chg="add mod modCrop">
          <ac:chgData name="James Curtis" userId="S::jcurtis12@knights.ucf.edu::d937df42-a4ac-490b-84d3-f029d4387a3f" providerId="AD" clId="Web-{96C48009-A0C4-D39C-EEC6-BF31220FF290}" dt="2020-03-26T17:06:44.340" v="54" actId="1076"/>
          <ac:picMkLst>
            <pc:docMk/>
            <pc:sldMk cId="2204607703" sldId="284"/>
            <ac:picMk id="3" creationId="{22F86033-63D8-4D3F-A244-5966FB2106C4}"/>
          </ac:picMkLst>
        </pc:picChg>
        <pc:picChg chg="del">
          <ac:chgData name="James Curtis" userId="S::jcurtis12@knights.ucf.edu::d937df42-a4ac-490b-84d3-f029d4387a3f" providerId="AD" clId="Web-{96C48009-A0C4-D39C-EEC6-BF31220FF290}" dt="2020-03-26T17:05:12.825" v="48"/>
          <ac:picMkLst>
            <pc:docMk/>
            <pc:sldMk cId="2204607703" sldId="284"/>
            <ac:picMk id="4" creationId="{773E8700-428B-4CD4-BE44-873BFEC5C2E6}"/>
          </ac:picMkLst>
        </pc:picChg>
      </pc:sldChg>
      <pc:sldChg chg="addSp delSp modSp">
        <pc:chgData name="James Curtis" userId="S::jcurtis12@knights.ucf.edu::d937df42-a4ac-490b-84d3-f029d4387a3f" providerId="AD" clId="Web-{96C48009-A0C4-D39C-EEC6-BF31220FF290}" dt="2020-03-26T17:10:46.946" v="68" actId="1076"/>
        <pc:sldMkLst>
          <pc:docMk/>
          <pc:sldMk cId="3824592352" sldId="285"/>
        </pc:sldMkLst>
        <pc:picChg chg="del">
          <ac:chgData name="James Curtis" userId="S::jcurtis12@knights.ucf.edu::d937df42-a4ac-490b-84d3-f029d4387a3f" providerId="AD" clId="Web-{96C48009-A0C4-D39C-EEC6-BF31220FF290}" dt="2020-03-26T17:09:15.229" v="62"/>
          <ac:picMkLst>
            <pc:docMk/>
            <pc:sldMk cId="3824592352" sldId="285"/>
            <ac:picMk id="3" creationId="{FBD0F027-B141-4E8F-BEE0-3A94896843FE}"/>
          </ac:picMkLst>
        </pc:picChg>
        <pc:picChg chg="add mod modCrop">
          <ac:chgData name="James Curtis" userId="S::jcurtis12@knights.ucf.edu::d937df42-a4ac-490b-84d3-f029d4387a3f" providerId="AD" clId="Web-{96C48009-A0C4-D39C-EEC6-BF31220FF290}" dt="2020-03-26T17:10:46.946" v="68" actId="1076"/>
          <ac:picMkLst>
            <pc:docMk/>
            <pc:sldMk cId="3824592352" sldId="285"/>
            <ac:picMk id="4" creationId="{57886883-F68E-4AAF-9D93-80A8E919C15B}"/>
          </ac:picMkLst>
        </pc:picChg>
      </pc:sldChg>
      <pc:sldChg chg="addSp delSp modSp">
        <pc:chgData name="James Curtis" userId="S::jcurtis12@knights.ucf.edu::d937df42-a4ac-490b-84d3-f029d4387a3f" providerId="AD" clId="Web-{96C48009-A0C4-D39C-EEC6-BF31220FF290}" dt="2020-03-26T17:04:48.919" v="47" actId="1076"/>
        <pc:sldMkLst>
          <pc:docMk/>
          <pc:sldMk cId="1103739219" sldId="286"/>
        </pc:sldMkLst>
        <pc:picChg chg="add mod modCrop">
          <ac:chgData name="James Curtis" userId="S::jcurtis12@knights.ucf.edu::d937df42-a4ac-490b-84d3-f029d4387a3f" providerId="AD" clId="Web-{96C48009-A0C4-D39C-EEC6-BF31220FF290}" dt="2020-03-26T17:04:48.919" v="47" actId="1076"/>
          <ac:picMkLst>
            <pc:docMk/>
            <pc:sldMk cId="1103739219" sldId="286"/>
            <ac:picMk id="3" creationId="{164B33D7-0061-496E-89FA-C11F07DD92A7}"/>
          </ac:picMkLst>
        </pc:picChg>
        <pc:picChg chg="del">
          <ac:chgData name="James Curtis" userId="S::jcurtis12@knights.ucf.edu::d937df42-a4ac-490b-84d3-f029d4387a3f" providerId="AD" clId="Web-{96C48009-A0C4-D39C-EEC6-BF31220FF290}" dt="2020-03-26T17:03:15.936" v="39"/>
          <ac:picMkLst>
            <pc:docMk/>
            <pc:sldMk cId="1103739219" sldId="286"/>
            <ac:picMk id="4" creationId="{FD857D83-ACE5-4F00-895B-22EA326138AE}"/>
          </ac:picMkLst>
        </pc:picChg>
      </pc:sldChg>
      <pc:sldChg chg="addSp delSp modSp">
        <pc:chgData name="James Curtis" userId="S::jcurtis12@knights.ucf.edu::d937df42-a4ac-490b-84d3-f029d4387a3f" providerId="AD" clId="Web-{96C48009-A0C4-D39C-EEC6-BF31220FF290}" dt="2020-03-26T17:09:01.573" v="61" actId="1076"/>
        <pc:sldMkLst>
          <pc:docMk/>
          <pc:sldMk cId="631899030" sldId="292"/>
        </pc:sldMkLst>
        <pc:picChg chg="add mod modCrop">
          <ac:chgData name="James Curtis" userId="S::jcurtis12@knights.ucf.edu::d937df42-a4ac-490b-84d3-f029d4387a3f" providerId="AD" clId="Web-{96C48009-A0C4-D39C-EEC6-BF31220FF290}" dt="2020-03-26T17:09:01.573" v="61" actId="1076"/>
          <ac:picMkLst>
            <pc:docMk/>
            <pc:sldMk cId="631899030" sldId="292"/>
            <ac:picMk id="3" creationId="{0F5B0E32-B871-4784-A4B5-8033DA022708}"/>
          </ac:picMkLst>
        </pc:picChg>
        <pc:picChg chg="del">
          <ac:chgData name="James Curtis" userId="S::jcurtis12@knights.ucf.edu::d937df42-a4ac-490b-84d3-f029d4387a3f" providerId="AD" clId="Web-{96C48009-A0C4-D39C-EEC6-BF31220FF290}" dt="2020-03-26T17:07:00.121" v="55"/>
          <ac:picMkLst>
            <pc:docMk/>
            <pc:sldMk cId="631899030" sldId="292"/>
            <ac:picMk id="6" creationId="{C59D550C-3F89-4F02-BB9D-D2E2815E5716}"/>
          </ac:picMkLst>
        </pc:picChg>
      </pc:sldChg>
      <pc:sldChg chg="addSp delSp modSp">
        <pc:chgData name="James Curtis" userId="S::jcurtis12@knights.ucf.edu::d937df42-a4ac-490b-84d3-f029d4387a3f" providerId="AD" clId="Web-{96C48009-A0C4-D39C-EEC6-BF31220FF290}" dt="2020-03-26T17:02:59.499" v="38" actId="1076"/>
        <pc:sldMkLst>
          <pc:docMk/>
          <pc:sldMk cId="12729921" sldId="293"/>
        </pc:sldMkLst>
        <pc:picChg chg="del">
          <ac:chgData name="James Curtis" userId="S::jcurtis12@knights.ucf.edu::d937df42-a4ac-490b-84d3-f029d4387a3f" providerId="AD" clId="Web-{96C48009-A0C4-D39C-EEC6-BF31220FF290}" dt="2020-03-26T17:00:26.423" v="25"/>
          <ac:picMkLst>
            <pc:docMk/>
            <pc:sldMk cId="12729921" sldId="293"/>
            <ac:picMk id="3" creationId="{649424CD-157A-4EE2-8E87-65E087882CB7}"/>
          </ac:picMkLst>
        </pc:picChg>
        <pc:picChg chg="add mod modCrop">
          <ac:chgData name="James Curtis" userId="S::jcurtis12@knights.ucf.edu::d937df42-a4ac-490b-84d3-f029d4387a3f" providerId="AD" clId="Web-{96C48009-A0C4-D39C-EEC6-BF31220FF290}" dt="2020-03-26T17:02:59.499" v="38" actId="1076"/>
          <ac:picMkLst>
            <pc:docMk/>
            <pc:sldMk cId="12729921" sldId="293"/>
            <ac:picMk id="4" creationId="{D7961C32-7FF8-42C0-B7DB-17DAC18B7923}"/>
          </ac:picMkLst>
        </pc:picChg>
      </pc:sldChg>
      <pc:sldChg chg="addSp delSp modSp">
        <pc:chgData name="James Curtis" userId="S::jcurtis12@knights.ucf.edu::d937df42-a4ac-490b-84d3-f029d4387a3f" providerId="AD" clId="Web-{96C48009-A0C4-D39C-EEC6-BF31220FF290}" dt="2020-03-26T16:58:10.221" v="13" actId="1076"/>
        <pc:sldMkLst>
          <pc:docMk/>
          <pc:sldMk cId="1017470932" sldId="316"/>
        </pc:sldMkLst>
        <pc:picChg chg="add mod">
          <ac:chgData name="James Curtis" userId="S::jcurtis12@knights.ucf.edu::d937df42-a4ac-490b-84d3-f029d4387a3f" providerId="AD" clId="Web-{96C48009-A0C4-D39C-EEC6-BF31220FF290}" dt="2020-03-26T16:58:10.221" v="13" actId="1076"/>
          <ac:picMkLst>
            <pc:docMk/>
            <pc:sldMk cId="1017470932" sldId="316"/>
            <ac:picMk id="2" creationId="{E5101F00-9CAA-4ABB-B881-FB788FAD395E}"/>
          </ac:picMkLst>
        </pc:picChg>
        <pc:picChg chg="del">
          <ac:chgData name="James Curtis" userId="S::jcurtis12@knights.ucf.edu::d937df42-a4ac-490b-84d3-f029d4387a3f" providerId="AD" clId="Web-{96C48009-A0C4-D39C-EEC6-BF31220FF290}" dt="2020-03-26T16:57:43.362" v="7"/>
          <ac:picMkLst>
            <pc:docMk/>
            <pc:sldMk cId="1017470932" sldId="316"/>
            <ac:picMk id="3" creationId="{75775120-17CF-474E-92BD-4082829C01FC}"/>
          </ac:picMkLst>
        </pc:picChg>
      </pc:sldChg>
    </pc:docChg>
  </pc:docChgLst>
  <pc:docChgLst>
    <pc:chgData name="Guest User" userId="S::urn:spo:anon#4663e948415299c0285c956c65579e6fb8bd0f491497a3c854afe3841ecc0ace::" providerId="AD" clId="Web-{407C4ABC-738B-4662-8CCF-5FBB046871B5}"/>
    <pc:docChg chg="addSld modSld sldOrd">
      <pc:chgData name="Guest User" userId="S::urn:spo:anon#4663e948415299c0285c956c65579e6fb8bd0f491497a3c854afe3841ecc0ace::" providerId="AD" clId="Web-{407C4ABC-738B-4662-8CCF-5FBB046871B5}" dt="2020-02-11T19:40:01.724" v="234"/>
      <pc:docMkLst>
        <pc:docMk/>
      </pc:docMkLst>
      <pc:sldChg chg="modNotes">
        <pc:chgData name="Guest User" userId="S::urn:spo:anon#4663e948415299c0285c956c65579e6fb8bd0f491497a3c854afe3841ecc0ace::" providerId="AD" clId="Web-{407C4ABC-738B-4662-8CCF-5FBB046871B5}" dt="2020-02-11T19:36:54.467" v="198"/>
        <pc:sldMkLst>
          <pc:docMk/>
          <pc:sldMk cId="109857222" sldId="256"/>
        </pc:sldMkLst>
      </pc:sldChg>
      <pc:sldChg chg="modSp">
        <pc:chgData name="Guest User" userId="S::urn:spo:anon#4663e948415299c0285c956c65579e6fb8bd0f491497a3c854afe3841ecc0ace::" providerId="AD" clId="Web-{407C4ABC-738B-4662-8CCF-5FBB046871B5}" dt="2020-02-11T16:33:59.233" v="17" actId="20577"/>
        <pc:sldMkLst>
          <pc:docMk/>
          <pc:sldMk cId="204517633" sldId="257"/>
        </pc:sldMkLst>
        <pc:graphicFrameChg chg="modGraphic">
          <ac:chgData name="Guest User" userId="S::urn:spo:anon#4663e948415299c0285c956c65579e6fb8bd0f491497a3c854afe3841ecc0ace::" providerId="AD" clId="Web-{407C4ABC-738B-4662-8CCF-5FBB046871B5}" dt="2020-02-11T16:33:59.233" v="17" actId="20577"/>
          <ac:graphicFrameMkLst>
            <pc:docMk/>
            <pc:sldMk cId="204517633" sldId="257"/>
            <ac:graphicFrameMk id="6" creationId="{AAB8D393-6C9A-49C9-BC79-090ADFC83782}"/>
          </ac:graphicFrameMkLst>
        </pc:graphicFrameChg>
      </pc:sldChg>
      <pc:sldChg chg="modNotes">
        <pc:chgData name="Guest User" userId="S::urn:spo:anon#4663e948415299c0285c956c65579e6fb8bd0f491497a3c854afe3841ecc0ace::" providerId="AD" clId="Web-{407C4ABC-738B-4662-8CCF-5FBB046871B5}" dt="2020-02-11T19:35:55.683" v="182"/>
        <pc:sldMkLst>
          <pc:docMk/>
          <pc:sldMk cId="3755644" sldId="260"/>
        </pc:sldMkLst>
      </pc:sldChg>
      <pc:sldChg chg="modNotes">
        <pc:chgData name="Guest User" userId="S::urn:spo:anon#4663e948415299c0285c956c65579e6fb8bd0f491497a3c854afe3841ecc0ace::" providerId="AD" clId="Web-{407C4ABC-738B-4662-8CCF-5FBB046871B5}" dt="2020-02-11T19:39:46.020" v="227"/>
        <pc:sldMkLst>
          <pc:docMk/>
          <pc:sldMk cId="2768681234" sldId="266"/>
        </pc:sldMkLst>
      </pc:sldChg>
      <pc:sldChg chg="modNotes">
        <pc:chgData name="Guest User" userId="S::urn:spo:anon#4663e948415299c0285c956c65579e6fb8bd0f491497a3c854afe3841ecc0ace::" providerId="AD" clId="Web-{407C4ABC-738B-4662-8CCF-5FBB046871B5}" dt="2020-02-11T19:39:41.614" v="219"/>
        <pc:sldMkLst>
          <pc:docMk/>
          <pc:sldMk cId="689797729" sldId="267"/>
        </pc:sldMkLst>
      </pc:sldChg>
      <pc:sldChg chg="modNotes">
        <pc:chgData name="Guest User" userId="S::urn:spo:anon#4663e948415299c0285c956c65579e6fb8bd0f491497a3c854afe3841ecc0ace::" providerId="AD" clId="Web-{407C4ABC-738B-4662-8CCF-5FBB046871B5}" dt="2020-02-11T19:40:01.724" v="234"/>
        <pc:sldMkLst>
          <pc:docMk/>
          <pc:sldMk cId="768558077" sldId="274"/>
        </pc:sldMkLst>
      </pc:sldChg>
      <pc:sldChg chg="ord">
        <pc:chgData name="Guest User" userId="S::urn:spo:anon#4663e948415299c0285c956c65579e6fb8bd0f491497a3c854afe3841ecc0ace::" providerId="AD" clId="Web-{407C4ABC-738B-4662-8CCF-5FBB046871B5}" dt="2020-02-11T19:37:46.844" v="199"/>
        <pc:sldMkLst>
          <pc:docMk/>
          <pc:sldMk cId="1154940803" sldId="275"/>
        </pc:sldMkLst>
      </pc:sldChg>
      <pc:sldChg chg="modNotes">
        <pc:chgData name="Guest User" userId="S::urn:spo:anon#4663e948415299c0285c956c65579e6fb8bd0f491497a3c854afe3841ecc0ace::" providerId="AD" clId="Web-{407C4ABC-738B-4662-8CCF-5FBB046871B5}" dt="2020-02-11T19:08:29.792" v="161"/>
        <pc:sldMkLst>
          <pc:docMk/>
          <pc:sldMk cId="2963001626" sldId="280"/>
        </pc:sldMkLst>
      </pc:sldChg>
      <pc:sldChg chg="modNotes">
        <pc:chgData name="Guest User" userId="S::urn:spo:anon#4663e948415299c0285c956c65579e6fb8bd0f491497a3c854afe3841ecc0ace::" providerId="AD" clId="Web-{407C4ABC-738B-4662-8CCF-5FBB046871B5}" dt="2020-02-11T19:08:29.839" v="163"/>
        <pc:sldMkLst>
          <pc:docMk/>
          <pc:sldMk cId="1385807872" sldId="281"/>
        </pc:sldMkLst>
      </pc:sldChg>
      <pc:sldChg chg="modNotes">
        <pc:chgData name="Guest User" userId="S::urn:spo:anon#4663e948415299c0285c956c65579e6fb8bd0f491497a3c854afe3841ecc0ace::" providerId="AD" clId="Web-{407C4ABC-738B-4662-8CCF-5FBB046871B5}" dt="2020-02-11T19:08:29.808" v="162"/>
        <pc:sldMkLst>
          <pc:docMk/>
          <pc:sldMk cId="3317802880" sldId="282"/>
        </pc:sldMkLst>
      </pc:sldChg>
      <pc:sldChg chg="modNotes">
        <pc:chgData name="Guest User" userId="S::urn:spo:anon#4663e948415299c0285c956c65579e6fb8bd0f491497a3c854afe3841ecc0ace::" providerId="AD" clId="Web-{407C4ABC-738B-4662-8CCF-5FBB046871B5}" dt="2020-02-11T19:08:29.761" v="160"/>
        <pc:sldMkLst>
          <pc:docMk/>
          <pc:sldMk cId="4283905353" sldId="302"/>
        </pc:sldMkLst>
      </pc:sldChg>
      <pc:sldChg chg="modNotes">
        <pc:chgData name="Guest User" userId="S::urn:spo:anon#4663e948415299c0285c956c65579e6fb8bd0f491497a3c854afe3841ecc0ace::" providerId="AD" clId="Web-{407C4ABC-738B-4662-8CCF-5FBB046871B5}" dt="2020-02-11T19:08:29.729" v="159"/>
        <pc:sldMkLst>
          <pc:docMk/>
          <pc:sldMk cId="3748413893" sldId="304"/>
        </pc:sldMkLst>
      </pc:sldChg>
      <pc:sldChg chg="modSp new">
        <pc:chgData name="Guest User" userId="S::urn:spo:anon#4663e948415299c0285c956c65579e6fb8bd0f491497a3c854afe3841ecc0ace::" providerId="AD" clId="Web-{407C4ABC-738B-4662-8CCF-5FBB046871B5}" dt="2020-02-11T17:09:36.755" v="155" actId="20577"/>
        <pc:sldMkLst>
          <pc:docMk/>
          <pc:sldMk cId="2278814623" sldId="307"/>
        </pc:sldMkLst>
        <pc:spChg chg="mod">
          <ac:chgData name="Guest User" userId="S::urn:spo:anon#4663e948415299c0285c956c65579e6fb8bd0f491497a3c854afe3841ecc0ace::" providerId="AD" clId="Web-{407C4ABC-738B-4662-8CCF-5FBB046871B5}" dt="2020-02-11T17:09:36.755" v="155" actId="20577"/>
          <ac:spMkLst>
            <pc:docMk/>
            <pc:sldMk cId="2278814623" sldId="307"/>
            <ac:spMk id="2" creationId="{0D3155D1-6F93-489C-AF71-EF76D5F5E3F4}"/>
          </ac:spMkLst>
        </pc:spChg>
      </pc:sldChg>
    </pc:docChg>
  </pc:docChgLst>
  <pc:docChgLst>
    <pc:chgData name="Guest User" userId="S::urn:spo:anon#4663e948415299c0285c956c65579e6fb8bd0f491497a3c854afe3841ecc0ace::" providerId="AD" clId="Web-{9242F6BD-484D-2393-4190-B55FEAB887E0}"/>
    <pc:docChg chg="addSld modSld">
      <pc:chgData name="Guest User" userId="S::urn:spo:anon#4663e948415299c0285c956c65579e6fb8bd0f491497a3c854afe3841ecc0ace::" providerId="AD" clId="Web-{9242F6BD-484D-2393-4190-B55FEAB887E0}" dt="2020-01-28T19:32:13.131" v="82" actId="20577"/>
      <pc:docMkLst>
        <pc:docMk/>
      </pc:docMkLst>
      <pc:sldChg chg="modSp">
        <pc:chgData name="Guest User" userId="S::urn:spo:anon#4663e948415299c0285c956c65579e6fb8bd0f491497a3c854afe3841ecc0ace::" providerId="AD" clId="Web-{9242F6BD-484D-2393-4190-B55FEAB887E0}" dt="2020-01-28T18:24:22.095" v="2" actId="20577"/>
        <pc:sldMkLst>
          <pc:docMk/>
          <pc:sldMk cId="2768681234" sldId="266"/>
        </pc:sldMkLst>
        <pc:spChg chg="mod">
          <ac:chgData name="Guest User" userId="S::urn:spo:anon#4663e948415299c0285c956c65579e6fb8bd0f491497a3c854afe3841ecc0ace::" providerId="AD" clId="Web-{9242F6BD-484D-2393-4190-B55FEAB887E0}" dt="2020-01-28T18:24:22.095" v="2" actId="20577"/>
          <ac:spMkLst>
            <pc:docMk/>
            <pc:sldMk cId="2768681234" sldId="266"/>
            <ac:spMk id="3" creationId="{A2BF1932-C67D-40F2-BCA6-FC2BD8485750}"/>
          </ac:spMkLst>
        </pc:spChg>
      </pc:sldChg>
      <pc:sldChg chg="modSp">
        <pc:chgData name="Guest User" userId="S::urn:spo:anon#4663e948415299c0285c956c65579e6fb8bd0f491497a3c854afe3841ecc0ace::" providerId="AD" clId="Web-{9242F6BD-484D-2393-4190-B55FEAB887E0}" dt="2020-01-28T19:13:02.952" v="26" actId="1076"/>
        <pc:sldMkLst>
          <pc:docMk/>
          <pc:sldMk cId="1154940803" sldId="275"/>
        </pc:sldMkLst>
        <pc:picChg chg="mod">
          <ac:chgData name="Guest User" userId="S::urn:spo:anon#4663e948415299c0285c956c65579e6fb8bd0f491497a3c854afe3841ecc0ace::" providerId="AD" clId="Web-{9242F6BD-484D-2393-4190-B55FEAB887E0}" dt="2020-01-28T19:13:02.952" v="26" actId="1076"/>
          <ac:picMkLst>
            <pc:docMk/>
            <pc:sldMk cId="1154940803" sldId="275"/>
            <ac:picMk id="4" creationId="{CB372206-F248-4AA1-8DFC-C547418257E3}"/>
          </ac:picMkLst>
        </pc:picChg>
      </pc:sldChg>
      <pc:sldChg chg="modSp new">
        <pc:chgData name="Guest User" userId="S::urn:spo:anon#4663e948415299c0285c956c65579e6fb8bd0f491497a3c854afe3841ecc0ace::" providerId="AD" clId="Web-{9242F6BD-484D-2393-4190-B55FEAB887E0}" dt="2020-01-28T18:25:15.817" v="20" actId="20577"/>
        <pc:sldMkLst>
          <pc:docMk/>
          <pc:sldMk cId="2963001626" sldId="280"/>
        </pc:sldMkLst>
        <pc:spChg chg="mod">
          <ac:chgData name="Guest User" userId="S::urn:spo:anon#4663e948415299c0285c956c65579e6fb8bd0f491497a3c854afe3841ecc0ace::" providerId="AD" clId="Web-{9242F6BD-484D-2393-4190-B55FEAB887E0}" dt="2020-01-28T18:25:15.817" v="20" actId="20577"/>
          <ac:spMkLst>
            <pc:docMk/>
            <pc:sldMk cId="2963001626" sldId="280"/>
            <ac:spMk id="2" creationId="{67708692-9530-403D-8086-8E0D16D129C2}"/>
          </ac:spMkLst>
        </pc:spChg>
      </pc:sldChg>
      <pc:sldChg chg="modSp new">
        <pc:chgData name="Guest User" userId="S::urn:spo:anon#4663e948415299c0285c956c65579e6fb8bd0f491497a3c854afe3841ecc0ace::" providerId="AD" clId="Web-{9242F6BD-484D-2393-4190-B55FEAB887E0}" dt="2020-01-28T19:29:01.856" v="61" actId="20577"/>
        <pc:sldMkLst>
          <pc:docMk/>
          <pc:sldMk cId="1385807872" sldId="281"/>
        </pc:sldMkLst>
        <pc:spChg chg="mod">
          <ac:chgData name="Guest User" userId="S::urn:spo:anon#4663e948415299c0285c956c65579e6fb8bd0f491497a3c854afe3841ecc0ace::" providerId="AD" clId="Web-{9242F6BD-484D-2393-4190-B55FEAB887E0}" dt="2020-01-28T19:29:01.856" v="61" actId="20577"/>
          <ac:spMkLst>
            <pc:docMk/>
            <pc:sldMk cId="1385807872" sldId="281"/>
            <ac:spMk id="2" creationId="{67AB9158-1262-436F-9D46-097D4551398D}"/>
          </ac:spMkLst>
        </pc:spChg>
      </pc:sldChg>
      <pc:sldChg chg="modSp new">
        <pc:chgData name="Guest User" userId="S::urn:spo:anon#4663e948415299c0285c956c65579e6fb8bd0f491497a3c854afe3841ecc0ace::" providerId="AD" clId="Web-{9242F6BD-484D-2393-4190-B55FEAB887E0}" dt="2020-01-28T19:32:12.709" v="80" actId="20577"/>
        <pc:sldMkLst>
          <pc:docMk/>
          <pc:sldMk cId="3317802880" sldId="282"/>
        </pc:sldMkLst>
        <pc:spChg chg="mod">
          <ac:chgData name="Guest User" userId="S::urn:spo:anon#4663e948415299c0285c956c65579e6fb8bd0f491497a3c854afe3841ecc0ace::" providerId="AD" clId="Web-{9242F6BD-484D-2393-4190-B55FEAB887E0}" dt="2020-01-28T19:32:12.709" v="80" actId="20577"/>
          <ac:spMkLst>
            <pc:docMk/>
            <pc:sldMk cId="3317802880" sldId="282"/>
            <ac:spMk id="2" creationId="{614CEF98-82DE-404F-B3AD-7EA72B05B6DD}"/>
          </ac:spMkLst>
        </pc:spChg>
      </pc:sldChg>
    </pc:docChg>
  </pc:docChgLst>
  <pc:docChgLst>
    <pc:chgData name="Guest User" userId="S::urn:spo:anon#4663e948415299c0285c956c65579e6fb8bd0f491497a3c854afe3841ecc0ace::" providerId="AD" clId="Web-{DA52B4B9-9A85-4ED5-80FA-307623E12301}"/>
    <pc:docChg chg="delSld modSld">
      <pc:chgData name="Guest User" userId="S::urn:spo:anon#4663e948415299c0285c956c65579e6fb8bd0f491497a3c854afe3841ecc0ace::" providerId="AD" clId="Web-{DA52B4B9-9A85-4ED5-80FA-307623E12301}" dt="2020-02-11T19:49:32.633" v="74"/>
      <pc:docMkLst>
        <pc:docMk/>
      </pc:docMkLst>
      <pc:sldChg chg="modNotes">
        <pc:chgData name="Guest User" userId="S::urn:spo:anon#4663e948415299c0285c956c65579e6fb8bd0f491497a3c854afe3841ecc0ace::" providerId="AD" clId="Web-{DA52B4B9-9A85-4ED5-80FA-307623E12301}" dt="2020-02-11T19:49:20.898" v="61"/>
        <pc:sldMkLst>
          <pc:docMk/>
          <pc:sldMk cId="204517633" sldId="257"/>
        </pc:sldMkLst>
      </pc:sldChg>
      <pc:sldChg chg="modNotes">
        <pc:chgData name="Guest User" userId="S::urn:spo:anon#4663e948415299c0285c956c65579e6fb8bd0f491497a3c854afe3841ecc0ace::" providerId="AD" clId="Web-{DA52B4B9-9A85-4ED5-80FA-307623E12301}" dt="2020-02-11T19:49:24.414" v="68"/>
        <pc:sldMkLst>
          <pc:docMk/>
          <pc:sldMk cId="4273153034" sldId="258"/>
        </pc:sldMkLst>
      </pc:sldChg>
      <pc:sldChg chg="modNotes">
        <pc:chgData name="Guest User" userId="S::urn:spo:anon#4663e948415299c0285c956c65579e6fb8bd0f491497a3c854afe3841ecc0ace::" providerId="AD" clId="Web-{DA52B4B9-9A85-4ED5-80FA-307623E12301}" dt="2020-02-11T19:49:32.633" v="74"/>
        <pc:sldMkLst>
          <pc:docMk/>
          <pc:sldMk cId="3755644" sldId="260"/>
        </pc:sldMkLst>
      </pc:sldChg>
      <pc:sldChg chg="modNotes">
        <pc:chgData name="Guest User" userId="S::urn:spo:anon#4663e948415299c0285c956c65579e6fb8bd0f491497a3c854afe3841ecc0ace::" providerId="AD" clId="Web-{DA52B4B9-9A85-4ED5-80FA-307623E12301}" dt="2020-02-11T19:40:19.725" v="50"/>
        <pc:sldMkLst>
          <pc:docMk/>
          <pc:sldMk cId="98411365" sldId="265"/>
        </pc:sldMkLst>
      </pc:sldChg>
      <pc:sldChg chg="modNotes">
        <pc:chgData name="Guest User" userId="S::urn:spo:anon#4663e948415299c0285c956c65579e6fb8bd0f491497a3c854afe3841ecc0ace::" providerId="AD" clId="Web-{DA52B4B9-9A85-4ED5-80FA-307623E12301}" dt="2020-02-11T19:05:05.439" v="4"/>
        <pc:sldMkLst>
          <pc:docMk/>
          <pc:sldMk cId="2756706884" sldId="268"/>
        </pc:sldMkLst>
      </pc:sldChg>
      <pc:sldChg chg="modNotes">
        <pc:chgData name="Guest User" userId="S::urn:spo:anon#4663e948415299c0285c956c65579e6fb8bd0f491497a3c854afe3841ecc0ace::" providerId="AD" clId="Web-{DA52B4B9-9A85-4ED5-80FA-307623E12301}" dt="2020-02-11T19:05:12.471" v="11"/>
        <pc:sldMkLst>
          <pc:docMk/>
          <pc:sldMk cId="649520102" sldId="269"/>
        </pc:sldMkLst>
      </pc:sldChg>
      <pc:sldChg chg="modNotes">
        <pc:chgData name="Guest User" userId="S::urn:spo:anon#4663e948415299c0285c956c65579e6fb8bd0f491497a3c854afe3841ecc0ace::" providerId="AD" clId="Web-{DA52B4B9-9A85-4ED5-80FA-307623E12301}" dt="2020-02-11T19:49:27.351" v="73"/>
        <pc:sldMkLst>
          <pc:docMk/>
          <pc:sldMk cId="3565486344" sldId="271"/>
        </pc:sldMkLst>
      </pc:sldChg>
      <pc:sldChg chg="del">
        <pc:chgData name="Guest User" userId="S::urn:spo:anon#4663e948415299c0285c956c65579e6fb8bd0f491497a3c854afe3841ecc0ace::" providerId="AD" clId="Web-{DA52B4B9-9A85-4ED5-80FA-307623E12301}" dt="2020-02-11T19:47:34.820" v="59"/>
        <pc:sldMkLst>
          <pc:docMk/>
          <pc:sldMk cId="707240803" sldId="272"/>
        </pc:sldMkLst>
      </pc:sldChg>
      <pc:sldChg chg="modNotes">
        <pc:chgData name="Guest User" userId="S::urn:spo:anon#4663e948415299c0285c956c65579e6fb8bd0f491497a3c854afe3841ecc0ace::" providerId="AD" clId="Web-{DA52B4B9-9A85-4ED5-80FA-307623E12301}" dt="2020-02-11T19:42:16.897" v="58"/>
        <pc:sldMkLst>
          <pc:docMk/>
          <pc:sldMk cId="2570913704" sldId="273"/>
        </pc:sldMkLst>
      </pc:sldChg>
      <pc:sldChg chg="modNotes">
        <pc:chgData name="Guest User" userId="S::urn:spo:anon#4663e948415299c0285c956c65579e6fb8bd0f491497a3c854afe3841ecc0ace::" providerId="AD" clId="Web-{DA52B4B9-9A85-4ED5-80FA-307623E12301}" dt="2020-02-11T19:37:12.475" v="28"/>
        <pc:sldMkLst>
          <pc:docMk/>
          <pc:sldMk cId="1154940803" sldId="275"/>
        </pc:sldMkLst>
      </pc:sldChg>
      <pc:sldChg chg="addSp delSp modSp">
        <pc:chgData name="Guest User" userId="S::urn:spo:anon#4663e948415299c0285c956c65579e6fb8bd0f491497a3c854afe3841ecc0ace::" providerId="AD" clId="Web-{DA52B4B9-9A85-4ED5-80FA-307623E12301}" dt="2020-02-11T19:48:49.570" v="60"/>
        <pc:sldMkLst>
          <pc:docMk/>
          <pc:sldMk cId="3587567810" sldId="278"/>
        </pc:sldMkLst>
        <pc:spChg chg="del">
          <ac:chgData name="Guest User" userId="S::urn:spo:anon#4663e948415299c0285c956c65579e6fb8bd0f491497a3c854afe3841ecc0ace::" providerId="AD" clId="Web-{DA52B4B9-9A85-4ED5-80FA-307623E12301}" dt="2020-02-11T19:48:49.570" v="60"/>
          <ac:spMkLst>
            <pc:docMk/>
            <pc:sldMk cId="3587567810" sldId="278"/>
            <ac:spMk id="3" creationId="{38F5F178-D7E3-4DE2-B4A3-35DF1CEE9C40}"/>
          </ac:spMkLst>
        </pc:spChg>
        <pc:picChg chg="add mod ord">
          <ac:chgData name="Guest User" userId="S::urn:spo:anon#4663e948415299c0285c956c65579e6fb8bd0f491497a3c854afe3841ecc0ace::" providerId="AD" clId="Web-{DA52B4B9-9A85-4ED5-80FA-307623E12301}" dt="2020-02-11T19:48:49.570" v="60"/>
          <ac:picMkLst>
            <pc:docMk/>
            <pc:sldMk cId="3587567810" sldId="278"/>
            <ac:picMk id="4" creationId="{FE2541B8-F62C-407F-B439-0BD08B3BFA0D}"/>
          </ac:picMkLst>
        </pc:picChg>
      </pc:sldChg>
      <pc:sldChg chg="modNotes">
        <pc:chgData name="Guest User" userId="S::urn:spo:anon#4663e948415299c0285c956c65579e6fb8bd0f491497a3c854afe3841ecc0ace::" providerId="AD" clId="Web-{DA52B4B9-9A85-4ED5-80FA-307623E12301}" dt="2020-02-11T19:37:32.569" v="33"/>
        <pc:sldMkLst>
          <pc:docMk/>
          <pc:sldMk cId="1103739219" sldId="286"/>
        </pc:sldMkLst>
      </pc:sldChg>
      <pc:sldChg chg="modNotes">
        <pc:chgData name="Guest User" userId="S::urn:spo:anon#4663e948415299c0285c956c65579e6fb8bd0f491497a3c854afe3841ecc0ace::" providerId="AD" clId="Web-{DA52B4B9-9A85-4ED5-80FA-307623E12301}" dt="2020-02-11T19:37:07.912" v="24"/>
        <pc:sldMkLst>
          <pc:docMk/>
          <pc:sldMk cId="2332957814" sldId="288"/>
        </pc:sldMkLst>
      </pc:sldChg>
      <pc:sldChg chg="modNotes">
        <pc:chgData name="Guest User" userId="S::urn:spo:anon#4663e948415299c0285c956c65579e6fb8bd0f491497a3c854afe3841ecc0ace::" providerId="AD" clId="Web-{DA52B4B9-9A85-4ED5-80FA-307623E12301}" dt="2020-02-11T19:37:35.678" v="36"/>
        <pc:sldMkLst>
          <pc:docMk/>
          <pc:sldMk cId="3514066629" sldId="291"/>
        </pc:sldMkLst>
      </pc:sldChg>
      <pc:sldChg chg="modNotes">
        <pc:chgData name="Guest User" userId="S::urn:spo:anon#4663e948415299c0285c956c65579e6fb8bd0f491497a3c854afe3841ecc0ace::" providerId="AD" clId="Web-{DA52B4B9-9A85-4ED5-80FA-307623E12301}" dt="2020-02-11T19:37:05.084" v="22"/>
        <pc:sldMkLst>
          <pc:docMk/>
          <pc:sldMk cId="12729921" sldId="293"/>
        </pc:sldMkLst>
      </pc:sldChg>
      <pc:sldChg chg="modNotes">
        <pc:chgData name="Guest User" userId="S::urn:spo:anon#4663e948415299c0285c956c65579e6fb8bd0f491497a3c854afe3841ecc0ace::" providerId="AD" clId="Web-{DA52B4B9-9A85-4ED5-80FA-307623E12301}" dt="2020-02-11T19:40:22.569" v="54"/>
        <pc:sldMkLst>
          <pc:docMk/>
          <pc:sldMk cId="1166076765" sldId="294"/>
        </pc:sldMkLst>
      </pc:sldChg>
      <pc:sldChg chg="modNotes">
        <pc:chgData name="Guest User" userId="S::urn:spo:anon#4663e948415299c0285c956c65579e6fb8bd0f491497a3c854afe3841ecc0ace::" providerId="AD" clId="Web-{DA52B4B9-9A85-4ED5-80FA-307623E12301}" dt="2020-02-11T19:05:09.908" v="8"/>
        <pc:sldMkLst>
          <pc:docMk/>
          <pc:sldMk cId="960837729" sldId="295"/>
        </pc:sldMkLst>
      </pc:sldChg>
      <pc:sldChg chg="modNotes">
        <pc:chgData name="Guest User" userId="S::urn:spo:anon#4663e948415299c0285c956c65579e6fb8bd0f491497a3c854afe3841ecc0ace::" providerId="AD" clId="Web-{DA52B4B9-9A85-4ED5-80FA-307623E12301}" dt="2020-02-11T19:39:03.819" v="45"/>
        <pc:sldMkLst>
          <pc:docMk/>
          <pc:sldMk cId="2423952586" sldId="298"/>
        </pc:sldMkLst>
      </pc:sldChg>
      <pc:sldChg chg="modNotes">
        <pc:chgData name="Guest User" userId="S::urn:spo:anon#4663e948415299c0285c956c65579e6fb8bd0f491497a3c854afe3841ecc0ace::" providerId="AD" clId="Web-{DA52B4B9-9A85-4ED5-80FA-307623E12301}" dt="2020-02-11T19:37:46.600" v="42"/>
        <pc:sldMkLst>
          <pc:docMk/>
          <pc:sldMk cId="2599492913" sldId="299"/>
        </pc:sldMkLst>
      </pc:sldChg>
      <pc:sldChg chg="modNotes">
        <pc:chgData name="Guest User" userId="S::urn:spo:anon#4663e948415299c0285c956c65579e6fb8bd0f491497a3c854afe3841ecc0ace::" providerId="AD" clId="Web-{DA52B4B9-9A85-4ED5-80FA-307623E12301}" dt="2020-02-11T19:40:25.444" v="55"/>
        <pc:sldMkLst>
          <pc:docMk/>
          <pc:sldMk cId="4203035334" sldId="301"/>
        </pc:sldMkLst>
      </pc:sldChg>
      <pc:sldChg chg="modNotes">
        <pc:chgData name="Guest User" userId="S::urn:spo:anon#4663e948415299c0285c956c65579e6fb8bd0f491497a3c854afe3841ecc0ace::" providerId="AD" clId="Web-{DA52B4B9-9A85-4ED5-80FA-307623E12301}" dt="2020-02-11T19:37:41.194" v="39"/>
        <pc:sldMkLst>
          <pc:docMk/>
          <pc:sldMk cId="4216496958" sldId="303"/>
        </pc:sldMkLst>
      </pc:sldChg>
      <pc:sldChg chg="modNotes">
        <pc:chgData name="Guest User" userId="S::urn:spo:anon#4663e948415299c0285c956c65579e6fb8bd0f491497a3c854afe3841ecc0ace::" providerId="AD" clId="Web-{DA52B4B9-9A85-4ED5-80FA-307623E12301}" dt="2020-02-11T19:36:51.287" v="18"/>
        <pc:sldMkLst>
          <pc:docMk/>
          <pc:sldMk cId="2278814623" sldId="307"/>
        </pc:sldMkLst>
      </pc:sldChg>
    </pc:docChg>
  </pc:docChgLst>
  <pc:docChgLst>
    <pc:chgData name="Guest User" userId="S::urn:spo:anon#4663e948415299c0285c956c65579e6fb8bd0f491497a3c854afe3841ecc0ace::" providerId="AD" clId="Web-{05CC2637-39BB-1493-6334-EF0787B1FC34}"/>
    <pc:docChg chg="delSld modSld">
      <pc:chgData name="Guest User" userId="S::urn:spo:anon#4663e948415299c0285c956c65579e6fb8bd0f491497a3c854afe3841ecc0ace::" providerId="AD" clId="Web-{05CC2637-39BB-1493-6334-EF0787B1FC34}" dt="2020-02-11T19:35:14.673" v="204"/>
      <pc:docMkLst>
        <pc:docMk/>
      </pc:docMkLst>
      <pc:sldChg chg="modNotes">
        <pc:chgData name="Guest User" userId="S::urn:spo:anon#4663e948415299c0285c956c65579e6fb8bd0f491497a3c854afe3841ecc0ace::" providerId="AD" clId="Web-{05CC2637-39BB-1493-6334-EF0787B1FC34}" dt="2020-02-11T19:35:14.673" v="204"/>
        <pc:sldMkLst>
          <pc:docMk/>
          <pc:sldMk cId="4273153034" sldId="258"/>
        </pc:sldMkLst>
      </pc:sldChg>
      <pc:sldChg chg="modNotes">
        <pc:chgData name="Guest User" userId="S::urn:spo:anon#4663e948415299c0285c956c65579e6fb8bd0f491497a3c854afe3841ecc0ace::" providerId="AD" clId="Web-{05CC2637-39BB-1493-6334-EF0787B1FC34}" dt="2020-02-11T19:22:24.399" v="186"/>
        <pc:sldMkLst>
          <pc:docMk/>
          <pc:sldMk cId="688632151" sldId="262"/>
        </pc:sldMkLst>
      </pc:sldChg>
      <pc:sldChg chg="modNotes">
        <pc:chgData name="Guest User" userId="S::urn:spo:anon#4663e948415299c0285c956c65579e6fb8bd0f491497a3c854afe3841ecc0ace::" providerId="AD" clId="Web-{05CC2637-39BB-1493-6334-EF0787B1FC34}" dt="2020-02-11T19:22:51.039" v="194"/>
        <pc:sldMkLst>
          <pc:docMk/>
          <pc:sldMk cId="1070004388" sldId="276"/>
        </pc:sldMkLst>
      </pc:sldChg>
      <pc:sldChg chg="modNotes">
        <pc:chgData name="Guest User" userId="S::urn:spo:anon#4663e948415299c0285c956c65579e6fb8bd0f491497a3c854afe3841ecc0ace::" providerId="AD" clId="Web-{05CC2637-39BB-1493-6334-EF0787B1FC34}" dt="2020-02-11T19:11:57.360" v="181"/>
        <pc:sldMkLst>
          <pc:docMk/>
          <pc:sldMk cId="3369506151" sldId="287"/>
        </pc:sldMkLst>
      </pc:sldChg>
      <pc:sldChg chg="modNotes">
        <pc:chgData name="Guest User" userId="S::urn:spo:anon#4663e948415299c0285c956c65579e6fb8bd0f491497a3c854afe3841ecc0ace::" providerId="AD" clId="Web-{05CC2637-39BB-1493-6334-EF0787B1FC34}" dt="2020-02-11T19:34:14.501" v="201"/>
        <pc:sldMkLst>
          <pc:docMk/>
          <pc:sldMk cId="1592862859" sldId="297"/>
        </pc:sldMkLst>
      </pc:sldChg>
      <pc:sldChg chg="del">
        <pc:chgData name="Guest User" userId="S::urn:spo:anon#4663e948415299c0285c956c65579e6fb8bd0f491497a3c854afe3841ecc0ace::" providerId="AD" clId="Web-{05CC2637-39BB-1493-6334-EF0787B1FC34}" dt="2020-02-11T18:11:44.147" v="169"/>
        <pc:sldMkLst>
          <pc:docMk/>
          <pc:sldMk cId="1235290201" sldId="305"/>
        </pc:sldMkLst>
      </pc:sldChg>
      <pc:sldChg chg="addSp modSp modNotes">
        <pc:chgData name="Guest User" userId="S::urn:spo:anon#4663e948415299c0285c956c65579e6fb8bd0f491497a3c854afe3841ecc0ace::" providerId="AD" clId="Web-{05CC2637-39BB-1493-6334-EF0787B1FC34}" dt="2020-02-11T19:11:41.750" v="174"/>
        <pc:sldMkLst>
          <pc:docMk/>
          <pc:sldMk cId="308710301" sldId="306"/>
        </pc:sldMkLst>
        <pc:spChg chg="mod">
          <ac:chgData name="Guest User" userId="S::urn:spo:anon#4663e948415299c0285c956c65579e6fb8bd0f491497a3c854afe3841ecc0ace::" providerId="AD" clId="Web-{05CC2637-39BB-1493-6334-EF0787B1FC34}" dt="2020-02-11T18:07:36.098" v="85" actId="20577"/>
          <ac:spMkLst>
            <pc:docMk/>
            <pc:sldMk cId="308710301" sldId="306"/>
            <ac:spMk id="2" creationId="{03FF2BDA-CF02-4351-AE76-7F51412F99CF}"/>
          </ac:spMkLst>
        </pc:spChg>
        <pc:spChg chg="add mod">
          <ac:chgData name="Guest User" userId="S::urn:spo:anon#4663e948415299c0285c956c65579e6fb8bd0f491497a3c854afe3841ecc0ace::" providerId="AD" clId="Web-{05CC2637-39BB-1493-6334-EF0787B1FC34}" dt="2020-02-11T17:56:29.090" v="42" actId="20577"/>
          <ac:spMkLst>
            <pc:docMk/>
            <pc:sldMk cId="308710301" sldId="306"/>
            <ac:spMk id="8" creationId="{83A6FF2A-D592-4968-9204-A249805AA32F}"/>
          </ac:spMkLst>
        </pc:spChg>
        <pc:spChg chg="add mod">
          <ac:chgData name="Guest User" userId="S::urn:spo:anon#4663e948415299c0285c956c65579e6fb8bd0f491497a3c854afe3841ecc0ace::" providerId="AD" clId="Web-{05CC2637-39BB-1493-6334-EF0787B1FC34}" dt="2020-02-11T18:06:42.956" v="65" actId="20577"/>
          <ac:spMkLst>
            <pc:docMk/>
            <pc:sldMk cId="308710301" sldId="306"/>
            <ac:spMk id="10" creationId="{2B1DB759-77B7-4899-B28E-1E48EBF87BBF}"/>
          </ac:spMkLst>
        </pc:spChg>
        <pc:spChg chg="add mod">
          <ac:chgData name="Guest User" userId="S::urn:spo:anon#4663e948415299c0285c956c65579e6fb8bd0f491497a3c854afe3841ecc0ace::" providerId="AD" clId="Web-{05CC2637-39BB-1493-6334-EF0787B1FC34}" dt="2020-02-11T18:07:23.035" v="72" actId="1076"/>
          <ac:spMkLst>
            <pc:docMk/>
            <pc:sldMk cId="308710301" sldId="306"/>
            <ac:spMk id="12" creationId="{BD9F8B0F-0767-4257-8DD2-5688126DB159}"/>
          </ac:spMkLst>
        </pc:spChg>
        <pc:spChg chg="add mod">
          <ac:chgData name="Guest User" userId="S::urn:spo:anon#4663e948415299c0285c956c65579e6fb8bd0f491497a3c854afe3841ecc0ace::" providerId="AD" clId="Web-{05CC2637-39BB-1493-6334-EF0787B1FC34}" dt="2020-02-11T18:08:05.785" v="93" actId="1076"/>
          <ac:spMkLst>
            <pc:docMk/>
            <pc:sldMk cId="308710301" sldId="306"/>
            <ac:spMk id="13" creationId="{8E3C6F0D-E5B4-4F3C-B03E-E0D14E25B008}"/>
          </ac:spMkLst>
        </pc:spChg>
        <pc:spChg chg="add mod">
          <ac:chgData name="Guest User" userId="S::urn:spo:anon#4663e948415299c0285c956c65579e6fb8bd0f491497a3c854afe3841ecc0ace::" providerId="AD" clId="Web-{05CC2637-39BB-1493-6334-EF0787B1FC34}" dt="2020-02-11T18:11:18.694" v="149" actId="1076"/>
          <ac:spMkLst>
            <pc:docMk/>
            <pc:sldMk cId="308710301" sldId="306"/>
            <ac:spMk id="14" creationId="{705F2CDE-056A-4628-AA42-383BEB05F656}"/>
          </ac:spMkLst>
        </pc:spChg>
        <pc:spChg chg="add mod">
          <ac:chgData name="Guest User" userId="S::urn:spo:anon#4663e948415299c0285c956c65579e6fb8bd0f491497a3c854afe3841ecc0ace::" providerId="AD" clId="Web-{05CC2637-39BB-1493-6334-EF0787B1FC34}" dt="2020-02-11T18:11:29.850" v="166" actId="20577"/>
          <ac:spMkLst>
            <pc:docMk/>
            <pc:sldMk cId="308710301" sldId="306"/>
            <ac:spMk id="15" creationId="{0F61ECEF-A467-4E18-B396-88C540ACA0AB}"/>
          </ac:spMkLst>
        </pc:spChg>
        <pc:picChg chg="add mod">
          <ac:chgData name="Guest User" userId="S::urn:spo:anon#4663e948415299c0285c956c65579e6fb8bd0f491497a3c854afe3841ecc0ace::" providerId="AD" clId="Web-{05CC2637-39BB-1493-6334-EF0787B1FC34}" dt="2020-02-11T17:55:19.261" v="5" actId="1076"/>
          <ac:picMkLst>
            <pc:docMk/>
            <pc:sldMk cId="308710301" sldId="306"/>
            <ac:picMk id="4" creationId="{5707B0F6-B65B-4BAF-863E-1D7C933920F0}"/>
          </ac:picMkLst>
        </pc:picChg>
        <pc:picChg chg="mod">
          <ac:chgData name="Guest User" userId="S::urn:spo:anon#4663e948415299c0285c956c65579e6fb8bd0f491497a3c854afe3841ecc0ace::" providerId="AD" clId="Web-{05CC2637-39BB-1493-6334-EF0787B1FC34}" dt="2020-02-11T17:54:43.167" v="1" actId="1076"/>
          <ac:picMkLst>
            <pc:docMk/>
            <pc:sldMk cId="308710301" sldId="306"/>
            <ac:picMk id="7" creationId="{855D9218-2128-459A-87C3-AA81E4536CF7}"/>
          </ac:picMkLst>
        </pc:picChg>
        <pc:picChg chg="mod">
          <ac:chgData name="Guest User" userId="S::urn:spo:anon#4663e948415299c0285c956c65579e6fb8bd0f491497a3c854afe3841ecc0ace::" providerId="AD" clId="Web-{05CC2637-39BB-1493-6334-EF0787B1FC34}" dt="2020-02-11T17:54:39.698" v="0" actId="1076"/>
          <ac:picMkLst>
            <pc:docMk/>
            <pc:sldMk cId="308710301" sldId="306"/>
            <ac:picMk id="11" creationId="{976C1613-FB03-4649-923D-131155D32077}"/>
          </ac:picMkLst>
        </pc:picChg>
      </pc:sldChg>
    </pc:docChg>
  </pc:docChgLst>
  <pc:docChgLst>
    <pc:chgData name="Guest User" userId="S::urn:spo:anon#4663e948415299c0285c956c65579e6fb8bd0f491497a3c854afe3841ecc0ace::" providerId="AD" clId="Web-{C232E1C6-380D-13BE-FBB5-97ACBD77EE5A}"/>
    <pc:docChg chg="addSld modSld sldOrd">
      <pc:chgData name="Guest User" userId="S::urn:spo:anon#4663e948415299c0285c956c65579e6fb8bd0f491497a3c854afe3841ecc0ace::" providerId="AD" clId="Web-{C232E1C6-380D-13BE-FBB5-97ACBD77EE5A}" dt="2020-02-11T01:41:56.440" v="207" actId="1076"/>
      <pc:docMkLst>
        <pc:docMk/>
      </pc:docMkLst>
      <pc:sldChg chg="addSp delSp modSp mod setBg">
        <pc:chgData name="Guest User" userId="S::urn:spo:anon#4663e948415299c0285c956c65579e6fb8bd0f491497a3c854afe3841ecc0ace::" providerId="AD" clId="Web-{C232E1C6-380D-13BE-FBB5-97ACBD77EE5A}" dt="2020-02-11T00:32:05.635" v="33"/>
        <pc:sldMkLst>
          <pc:docMk/>
          <pc:sldMk cId="2332957814" sldId="288"/>
        </pc:sldMkLst>
        <pc:spChg chg="mod">
          <ac:chgData name="Guest User" userId="S::urn:spo:anon#4663e948415299c0285c956c65579e6fb8bd0f491497a3c854afe3841ecc0ace::" providerId="AD" clId="Web-{C232E1C6-380D-13BE-FBB5-97ACBD77EE5A}" dt="2020-02-11T00:32:05.635" v="33"/>
          <ac:spMkLst>
            <pc:docMk/>
            <pc:sldMk cId="2332957814" sldId="288"/>
            <ac:spMk id="2" creationId="{1C02DDA1-0BBF-4942-AECF-0726EC8BF8CB}"/>
          </ac:spMkLst>
        </pc:spChg>
        <pc:spChg chg="del">
          <ac:chgData name="Guest User" userId="S::urn:spo:anon#4663e948415299c0285c956c65579e6fb8bd0f491497a3c854afe3841ecc0ace::" providerId="AD" clId="Web-{C232E1C6-380D-13BE-FBB5-97ACBD77EE5A}" dt="2020-02-11T00:31:49.854" v="32"/>
          <ac:spMkLst>
            <pc:docMk/>
            <pc:sldMk cId="2332957814" sldId="288"/>
            <ac:spMk id="3" creationId="{D5B27A92-E525-4F9A-BA58-4374E06C58BF}"/>
          </ac:spMkLst>
        </pc:spChg>
        <pc:spChg chg="add">
          <ac:chgData name="Guest User" userId="S::urn:spo:anon#4663e948415299c0285c956c65579e6fb8bd0f491497a3c854afe3841ecc0ace::" providerId="AD" clId="Web-{C232E1C6-380D-13BE-FBB5-97ACBD77EE5A}" dt="2020-02-11T00:32:05.635" v="33"/>
          <ac:spMkLst>
            <pc:docMk/>
            <pc:sldMk cId="2332957814" sldId="288"/>
            <ac:spMk id="9" creationId="{4E4490D0-3672-446A-AC12-B4830333BDDD}"/>
          </ac:spMkLst>
        </pc:spChg>
        <pc:spChg chg="add">
          <ac:chgData name="Guest User" userId="S::urn:spo:anon#4663e948415299c0285c956c65579e6fb8bd0f491497a3c854afe3841ecc0ace::" providerId="AD" clId="Web-{C232E1C6-380D-13BE-FBB5-97ACBD77EE5A}" dt="2020-02-11T00:32:05.635" v="33"/>
          <ac:spMkLst>
            <pc:docMk/>
            <pc:sldMk cId="2332957814" sldId="288"/>
            <ac:spMk id="11" creationId="{39CB82C2-DF65-4EC1-8280-F201D50F570B}"/>
          </ac:spMkLst>
        </pc:spChg>
        <pc:spChg chg="add">
          <ac:chgData name="Guest User" userId="S::urn:spo:anon#4663e948415299c0285c956c65579e6fb8bd0f491497a3c854afe3841ecc0ace::" providerId="AD" clId="Web-{C232E1C6-380D-13BE-FBB5-97ACBD77EE5A}" dt="2020-02-11T00:32:05.635" v="33"/>
          <ac:spMkLst>
            <pc:docMk/>
            <pc:sldMk cId="2332957814" sldId="288"/>
            <ac:spMk id="15" creationId="{FA4CD5CB-D209-4D70-8CA4-629731C59219}"/>
          </ac:spMkLst>
        </pc:spChg>
        <pc:spChg chg="add">
          <ac:chgData name="Guest User" userId="S::urn:spo:anon#4663e948415299c0285c956c65579e6fb8bd0f491497a3c854afe3841ecc0ace::" providerId="AD" clId="Web-{C232E1C6-380D-13BE-FBB5-97ACBD77EE5A}" dt="2020-02-11T00:32:05.635" v="33"/>
          <ac:spMkLst>
            <pc:docMk/>
            <pc:sldMk cId="2332957814" sldId="288"/>
            <ac:spMk id="19" creationId="{B4C27B90-DF2B-4D00-BA07-18ED774CD2F1}"/>
          </ac:spMkLst>
        </pc:spChg>
        <pc:spChg chg="add">
          <ac:chgData name="Guest User" userId="S::urn:spo:anon#4663e948415299c0285c956c65579e6fb8bd0f491497a3c854afe3841ecc0ace::" providerId="AD" clId="Web-{C232E1C6-380D-13BE-FBB5-97ACBD77EE5A}" dt="2020-02-11T00:32:05.635" v="33"/>
          <ac:spMkLst>
            <pc:docMk/>
            <pc:sldMk cId="2332957814" sldId="288"/>
            <ac:spMk id="21" creationId="{593ACC25-C262-417A-8AA9-0641C772BDB6}"/>
          </ac:spMkLst>
        </pc:spChg>
        <pc:picChg chg="add mod ord">
          <ac:chgData name="Guest User" userId="S::urn:spo:anon#4663e948415299c0285c956c65579e6fb8bd0f491497a3c854afe3841ecc0ace::" providerId="AD" clId="Web-{C232E1C6-380D-13BE-FBB5-97ACBD77EE5A}" dt="2020-02-11T00:32:05.635" v="33"/>
          <ac:picMkLst>
            <pc:docMk/>
            <pc:sldMk cId="2332957814" sldId="288"/>
            <ac:picMk id="4" creationId="{4525A729-6180-4208-9B9C-492D5085EA35}"/>
          </ac:picMkLst>
        </pc:picChg>
        <pc:cxnChg chg="add">
          <ac:chgData name="Guest User" userId="S::urn:spo:anon#4663e948415299c0285c956c65579e6fb8bd0f491497a3c854afe3841ecc0ace::" providerId="AD" clId="Web-{C232E1C6-380D-13BE-FBB5-97ACBD77EE5A}" dt="2020-02-11T00:32:05.635" v="33"/>
          <ac:cxnSpMkLst>
            <pc:docMk/>
            <pc:sldMk cId="2332957814" sldId="288"/>
            <ac:cxnSpMk id="13" creationId="{7E1D4427-852B-4B37-8E76-0E9F1810BA2A}"/>
          </ac:cxnSpMkLst>
        </pc:cxnChg>
        <pc:cxnChg chg="add">
          <ac:chgData name="Guest User" userId="S::urn:spo:anon#4663e948415299c0285c956c65579e6fb8bd0f491497a3c854afe3841ecc0ace::" providerId="AD" clId="Web-{C232E1C6-380D-13BE-FBB5-97ACBD77EE5A}" dt="2020-02-11T00:32:05.635" v="33"/>
          <ac:cxnSpMkLst>
            <pc:docMk/>
            <pc:sldMk cId="2332957814" sldId="288"/>
            <ac:cxnSpMk id="17" creationId="{5C6A2BAE-B461-4B55-8E1F-0722ABDD1393}"/>
          </ac:cxnSpMkLst>
        </pc:cxnChg>
      </pc:sldChg>
      <pc:sldChg chg="modSp">
        <pc:chgData name="Guest User" userId="S::urn:spo:anon#4663e948415299c0285c956c65579e6fb8bd0f491497a3c854afe3841ecc0ace::" providerId="AD" clId="Web-{C232E1C6-380D-13BE-FBB5-97ACBD77EE5A}" dt="2020-02-11T00:37:36.450" v="65" actId="20577"/>
        <pc:sldMkLst>
          <pc:docMk/>
          <pc:sldMk cId="1592862859" sldId="297"/>
        </pc:sldMkLst>
        <pc:spChg chg="mod">
          <ac:chgData name="Guest User" userId="S::urn:spo:anon#4663e948415299c0285c956c65579e6fb8bd0f491497a3c854afe3841ecc0ace::" providerId="AD" clId="Web-{C232E1C6-380D-13BE-FBB5-97ACBD77EE5A}" dt="2020-02-11T00:37:36.450" v="65" actId="20577"/>
          <ac:spMkLst>
            <pc:docMk/>
            <pc:sldMk cId="1592862859" sldId="297"/>
            <ac:spMk id="4" creationId="{C9A37E71-3837-4E5D-AC28-1607E785D8E9}"/>
          </ac:spMkLst>
        </pc:spChg>
      </pc:sldChg>
      <pc:sldChg chg="modSp">
        <pc:chgData name="Guest User" userId="S::urn:spo:anon#4663e948415299c0285c956c65579e6fb8bd0f491497a3c854afe3841ecc0ace::" providerId="AD" clId="Web-{C232E1C6-380D-13BE-FBB5-97ACBD77EE5A}" dt="2020-02-11T00:39:29.607" v="156" actId="20577"/>
        <pc:sldMkLst>
          <pc:docMk/>
          <pc:sldMk cId="2423952586" sldId="298"/>
        </pc:sldMkLst>
        <pc:spChg chg="mod">
          <ac:chgData name="Guest User" userId="S::urn:spo:anon#4663e948415299c0285c956c65579e6fb8bd0f491497a3c854afe3841ecc0ace::" providerId="AD" clId="Web-{C232E1C6-380D-13BE-FBB5-97ACBD77EE5A}" dt="2020-02-11T00:39:29.607" v="156" actId="20577"/>
          <ac:spMkLst>
            <pc:docMk/>
            <pc:sldMk cId="2423952586" sldId="298"/>
            <ac:spMk id="4" creationId="{C9A37E71-3837-4E5D-AC28-1607E785D8E9}"/>
          </ac:spMkLst>
        </pc:spChg>
        <pc:spChg chg="mod">
          <ac:chgData name="Guest User" userId="S::urn:spo:anon#4663e948415299c0285c956c65579e6fb8bd0f491497a3c854afe3841ecc0ace::" providerId="AD" clId="Web-{C232E1C6-380D-13BE-FBB5-97ACBD77EE5A}" dt="2020-02-11T00:39:01.638" v="132" actId="20577"/>
          <ac:spMkLst>
            <pc:docMk/>
            <pc:sldMk cId="2423952586" sldId="298"/>
            <ac:spMk id="6" creationId="{60E18607-D801-46B1-98C1-01347D5510F1}"/>
          </ac:spMkLst>
        </pc:spChg>
      </pc:sldChg>
      <pc:sldChg chg="ord">
        <pc:chgData name="Guest User" userId="S::urn:spo:anon#4663e948415299c0285c956c65579e6fb8bd0f491497a3c854afe3841ecc0ace::" providerId="AD" clId="Web-{C232E1C6-380D-13BE-FBB5-97ACBD77EE5A}" dt="2020-02-11T00:53:05.189" v="159"/>
        <pc:sldMkLst>
          <pc:docMk/>
          <pc:sldMk cId="3748413893" sldId="304"/>
        </pc:sldMkLst>
      </pc:sldChg>
      <pc:sldChg chg="modSp new">
        <pc:chgData name="Guest User" userId="S::urn:spo:anon#4663e948415299c0285c956c65579e6fb8bd0f491497a3c854afe3841ecc0ace::" providerId="AD" clId="Web-{C232E1C6-380D-13BE-FBB5-97ACBD77EE5A}" dt="2020-02-11T00:34:58.386" v="62" actId="20577"/>
        <pc:sldMkLst>
          <pc:docMk/>
          <pc:sldMk cId="1235290201" sldId="305"/>
        </pc:sldMkLst>
        <pc:spChg chg="mod">
          <ac:chgData name="Guest User" userId="S::urn:spo:anon#4663e948415299c0285c956c65579e6fb8bd0f491497a3c854afe3841ecc0ace::" providerId="AD" clId="Web-{C232E1C6-380D-13BE-FBB5-97ACBD77EE5A}" dt="2020-02-11T00:34:58.386" v="62" actId="20577"/>
          <ac:spMkLst>
            <pc:docMk/>
            <pc:sldMk cId="1235290201" sldId="305"/>
            <ac:spMk id="2" creationId="{ECAB9E13-8B62-448E-93C2-8B1F10619D5C}"/>
          </ac:spMkLst>
        </pc:spChg>
      </pc:sldChg>
      <pc:sldChg chg="addSp modSp new">
        <pc:chgData name="Guest User" userId="S::urn:spo:anon#4663e948415299c0285c956c65579e6fb8bd0f491497a3c854afe3841ecc0ace::" providerId="AD" clId="Web-{C232E1C6-380D-13BE-FBB5-97ACBD77EE5A}" dt="2020-02-11T01:41:56.440" v="207" actId="1076"/>
        <pc:sldMkLst>
          <pc:docMk/>
          <pc:sldMk cId="308710301" sldId="306"/>
        </pc:sldMkLst>
        <pc:spChg chg="mod">
          <ac:chgData name="Guest User" userId="S::urn:spo:anon#4663e948415299c0285c956c65579e6fb8bd0f491497a3c854afe3841ecc0ace::" providerId="AD" clId="Web-{C232E1C6-380D-13BE-FBB5-97ACBD77EE5A}" dt="2020-02-11T01:12:46.321" v="182" actId="20577"/>
          <ac:spMkLst>
            <pc:docMk/>
            <pc:sldMk cId="308710301" sldId="306"/>
            <ac:spMk id="2" creationId="{03FF2BDA-CF02-4351-AE76-7F51412F99CF}"/>
          </ac:spMkLst>
        </pc:spChg>
        <pc:picChg chg="add mod">
          <ac:chgData name="Guest User" userId="S::urn:spo:anon#4663e948415299c0285c956c65579e6fb8bd0f491497a3c854afe3841ecc0ace::" providerId="AD" clId="Web-{C232E1C6-380D-13BE-FBB5-97ACBD77EE5A}" dt="2020-02-11T01:19:38.354" v="189" actId="1076"/>
          <ac:picMkLst>
            <pc:docMk/>
            <pc:sldMk cId="308710301" sldId="306"/>
            <ac:picMk id="3" creationId="{95D2B674-0E7D-48BA-A28C-94CE36C324CE}"/>
          </ac:picMkLst>
        </pc:picChg>
        <pc:picChg chg="add mod">
          <ac:chgData name="Guest User" userId="S::urn:spo:anon#4663e948415299c0285c956c65579e6fb8bd0f491497a3c854afe3841ecc0ace::" providerId="AD" clId="Web-{C232E1C6-380D-13BE-FBB5-97ACBD77EE5A}" dt="2020-02-11T01:29:07.951" v="193" actId="1076"/>
          <ac:picMkLst>
            <pc:docMk/>
            <pc:sldMk cId="308710301" sldId="306"/>
            <ac:picMk id="5" creationId="{702123A5-7048-4B9D-B5F5-A61B0879C99E}"/>
          </ac:picMkLst>
        </pc:picChg>
        <pc:picChg chg="add mod">
          <ac:chgData name="Guest User" userId="S::urn:spo:anon#4663e948415299c0285c956c65579e6fb8bd0f491497a3c854afe3841ecc0ace::" providerId="AD" clId="Web-{C232E1C6-380D-13BE-FBB5-97ACBD77EE5A}" dt="2020-02-11T01:41:56.440" v="207" actId="1076"/>
          <ac:picMkLst>
            <pc:docMk/>
            <pc:sldMk cId="308710301" sldId="306"/>
            <ac:picMk id="7" creationId="{855D9218-2128-459A-87C3-AA81E4536CF7}"/>
          </ac:picMkLst>
        </pc:picChg>
        <pc:picChg chg="add mod">
          <ac:chgData name="Guest User" userId="S::urn:spo:anon#4663e948415299c0285c956c65579e6fb8bd0f491497a3c854afe3841ecc0ace::" providerId="AD" clId="Web-{C232E1C6-380D-13BE-FBB5-97ACBD77EE5A}" dt="2020-02-11T01:35:58.860" v="199" actId="1076"/>
          <ac:picMkLst>
            <pc:docMk/>
            <pc:sldMk cId="308710301" sldId="306"/>
            <ac:picMk id="9" creationId="{8A51D275-40F8-4B91-8FF7-31238E55986B}"/>
          </ac:picMkLst>
        </pc:picChg>
        <pc:picChg chg="add mod">
          <ac:chgData name="Guest User" userId="S::urn:spo:anon#4663e948415299c0285c956c65579e6fb8bd0f491497a3c854afe3841ecc0ace::" providerId="AD" clId="Web-{C232E1C6-380D-13BE-FBB5-97ACBD77EE5A}" dt="2020-02-11T01:41:51.362" v="206" actId="1076"/>
          <ac:picMkLst>
            <pc:docMk/>
            <pc:sldMk cId="308710301" sldId="306"/>
            <ac:picMk id="11" creationId="{976C1613-FB03-4649-923D-131155D32077}"/>
          </ac:picMkLst>
        </pc:picChg>
      </pc:sldChg>
    </pc:docChg>
  </pc:docChgLst>
  <pc:docChgLst>
    <pc:chgData name="Guest User" userId="S::urn:spo:anon#4663e948415299c0285c956c65579e6fb8bd0f491497a3c854afe3841ecc0ace::" providerId="AD" clId="Web-{DAF307F5-96B0-B91F-7193-0F2667813785}"/>
    <pc:docChg chg="addSld modSld addMainMaster delMainMaster">
      <pc:chgData name="Guest User" userId="S::urn:spo:anon#4663e948415299c0285c956c65579e6fb8bd0f491497a3c854afe3841ecc0ace::" providerId="AD" clId="Web-{DAF307F5-96B0-B91F-7193-0F2667813785}" dt="2020-01-14T19:03:46.391" v="19"/>
      <pc:docMkLst>
        <pc:docMk/>
      </pc:docMkLst>
      <pc:sldChg chg="addSp delSp modSp mod setBg modClrScheme delDesignElem chgLayout">
        <pc:chgData name="Guest User" userId="S::urn:spo:anon#4663e948415299c0285c956c65579e6fb8bd0f491497a3c854afe3841ecc0ace::" providerId="AD" clId="Web-{DAF307F5-96B0-B91F-7193-0F2667813785}" dt="2020-01-14T19:02:44.736" v="8"/>
        <pc:sldMkLst>
          <pc:docMk/>
          <pc:sldMk cId="109857222" sldId="256"/>
        </pc:sldMkLst>
        <pc:spChg chg="mod ord">
          <ac:chgData name="Guest User" userId="S::urn:spo:anon#4663e948415299c0285c956c65579e6fb8bd0f491497a3c854afe3841ecc0ace::" providerId="AD" clId="Web-{DAF307F5-96B0-B91F-7193-0F2667813785}" dt="2020-01-14T19:02:44.736" v="8"/>
          <ac:spMkLst>
            <pc:docMk/>
            <pc:sldMk cId="109857222" sldId="256"/>
            <ac:spMk id="2" creationId="{00000000-0000-0000-0000-000000000000}"/>
          </ac:spMkLst>
        </pc:spChg>
        <pc:spChg chg="mod ord">
          <ac:chgData name="Guest User" userId="S::urn:spo:anon#4663e948415299c0285c956c65579e6fb8bd0f491497a3c854afe3841ecc0ace::" providerId="AD" clId="Web-{DAF307F5-96B0-B91F-7193-0F2667813785}" dt="2020-01-14T19:02:44.736" v="8"/>
          <ac:spMkLst>
            <pc:docMk/>
            <pc:sldMk cId="109857222" sldId="256"/>
            <ac:spMk id="3" creationId="{00000000-0000-0000-0000-000000000000}"/>
          </ac:spMkLst>
        </pc:spChg>
        <pc:spChg chg="add del">
          <ac:chgData name="Guest User" userId="S::urn:spo:anon#4663e948415299c0285c956c65579e6fb8bd0f491497a3c854afe3841ecc0ace::" providerId="AD" clId="Web-{DAF307F5-96B0-B91F-7193-0F2667813785}" dt="2020-01-14T19:01:29.236" v="6"/>
          <ac:spMkLst>
            <pc:docMk/>
            <pc:sldMk cId="109857222" sldId="256"/>
            <ac:spMk id="7" creationId="{528301FC-82B0-4948-93CF-C7150E95DA78}"/>
          </ac:spMkLst>
        </pc:spChg>
        <pc:spChg chg="add del">
          <ac:chgData name="Guest User" userId="S::urn:spo:anon#4663e948415299c0285c956c65579e6fb8bd0f491497a3c854afe3841ecc0ace::" providerId="AD" clId="Web-{DAF307F5-96B0-B91F-7193-0F2667813785}" dt="2020-01-14T19:01:11.987" v="4"/>
          <ac:spMkLst>
            <pc:docMk/>
            <pc:sldMk cId="109857222" sldId="256"/>
            <ac:spMk id="9" creationId="{E7818327-9D44-4214-BEC7-F7463A8BDE7B}"/>
          </ac:spMkLst>
        </pc:spChg>
        <pc:picChg chg="add del">
          <ac:chgData name="Guest User" userId="S::urn:spo:anon#4663e948415299c0285c956c65579e6fb8bd0f491497a3c854afe3841ecc0ace::" providerId="AD" clId="Web-{DAF307F5-96B0-B91F-7193-0F2667813785}" dt="2020-01-14T19:01:11.987" v="4"/>
          <ac:picMkLst>
            <pc:docMk/>
            <pc:sldMk cId="109857222" sldId="256"/>
            <ac:picMk id="5" creationId="{7E31CB74-A589-424A-9A6D-78BA10F84E98}"/>
          </ac:picMkLst>
        </pc:picChg>
        <pc:picChg chg="add">
          <ac:chgData name="Guest User" userId="S::urn:spo:anon#4663e948415299c0285c956c65579e6fb8bd0f491497a3c854afe3841ecc0ace::" providerId="AD" clId="Web-{DAF307F5-96B0-B91F-7193-0F2667813785}" dt="2020-01-14T19:01:12.002" v="5"/>
          <ac:picMkLst>
            <pc:docMk/>
            <pc:sldMk cId="109857222" sldId="256"/>
            <ac:picMk id="6" creationId="{73FDBF1C-0E2F-4AB2-8BA6-15EC8C1DCA6B}"/>
          </ac:picMkLst>
        </pc:picChg>
        <pc:cxnChg chg="add del">
          <ac:chgData name="Guest User" userId="S::urn:spo:anon#4663e948415299c0285c956c65579e6fb8bd0f491497a3c854afe3841ecc0ace::" providerId="AD" clId="Web-{DAF307F5-96B0-B91F-7193-0F2667813785}" dt="2020-01-14T19:01:29.236" v="6"/>
          <ac:cxnSpMkLst>
            <pc:docMk/>
            <pc:sldMk cId="109857222" sldId="256"/>
            <ac:cxnSpMk id="8" creationId="{400932E7-1E96-4562-BF1C-7C1A543CBABD}"/>
          </ac:cxnSpMkLst>
        </pc:cxnChg>
        <pc:cxnChg chg="add del">
          <ac:chgData name="Guest User" userId="S::urn:spo:anon#4663e948415299c0285c956c65579e6fb8bd0f491497a3c854afe3841ecc0ace::" providerId="AD" clId="Web-{DAF307F5-96B0-B91F-7193-0F2667813785}" dt="2020-01-14T19:01:11.987" v="4"/>
          <ac:cxnSpMkLst>
            <pc:docMk/>
            <pc:sldMk cId="109857222" sldId="256"/>
            <ac:cxnSpMk id="11" creationId="{F896B7D9-8894-4E5C-8DCF-35BECF8D365A}"/>
          </ac:cxnSpMkLst>
        </pc:cxnChg>
      </pc:sldChg>
      <pc:sldChg chg="modSp new mod modClrScheme chgLayout">
        <pc:chgData name="Guest User" userId="S::urn:spo:anon#4663e948415299c0285c956c65579e6fb8bd0f491497a3c854afe3841ecc0ace::" providerId="AD" clId="Web-{DAF307F5-96B0-B91F-7193-0F2667813785}" dt="2020-01-14T19:03:44.985" v="17" actId="20577"/>
        <pc:sldMkLst>
          <pc:docMk/>
          <pc:sldMk cId="204517633" sldId="257"/>
        </pc:sldMkLst>
        <pc:spChg chg="mod ord">
          <ac:chgData name="Guest User" userId="S::urn:spo:anon#4663e948415299c0285c956c65579e6fb8bd0f491497a3c854afe3841ecc0ace::" providerId="AD" clId="Web-{DAF307F5-96B0-B91F-7193-0F2667813785}" dt="2020-01-14T19:03:44.985" v="17" actId="20577"/>
          <ac:spMkLst>
            <pc:docMk/>
            <pc:sldMk cId="204517633" sldId="257"/>
            <ac:spMk id="2" creationId="{849F920C-1DD6-4A5A-86A4-68DE8930FD17}"/>
          </ac:spMkLst>
        </pc:spChg>
        <pc:spChg chg="mod ord">
          <ac:chgData name="Guest User" userId="S::urn:spo:anon#4663e948415299c0285c956c65579e6fb8bd0f491497a3c854afe3841ecc0ace::" providerId="AD" clId="Web-{DAF307F5-96B0-B91F-7193-0F2667813785}" dt="2020-01-14T19:02:44.736" v="8"/>
          <ac:spMkLst>
            <pc:docMk/>
            <pc:sldMk cId="204517633" sldId="257"/>
            <ac:spMk id="3" creationId="{FA899961-8799-463B-A811-8D7D884F332E}"/>
          </ac:spMkLst>
        </pc:spChg>
      </pc:sldChg>
      <pc:sldChg chg="new">
        <pc:chgData name="Guest User" userId="S::urn:spo:anon#4663e948415299c0285c956c65579e6fb8bd0f491497a3c854afe3841ecc0ace::" providerId="AD" clId="Web-{DAF307F5-96B0-B91F-7193-0F2667813785}" dt="2020-01-14T19:03:46.391" v="19"/>
        <pc:sldMkLst>
          <pc:docMk/>
          <pc:sldMk cId="4273153034" sldId="258"/>
        </pc:sldMkLst>
      </pc:sldChg>
      <pc:sldMasterChg chg="del delSldLayout">
        <pc:chgData name="Guest User" userId="S::urn:spo:anon#4663e948415299c0285c956c65579e6fb8bd0f491497a3c854afe3841ecc0ace::" providerId="AD" clId="Web-{DAF307F5-96B0-B91F-7193-0F2667813785}" dt="2020-01-14T18:52:04.710" v="0"/>
        <pc:sldMasterMkLst>
          <pc:docMk/>
          <pc:sldMasterMk cId="2460954070" sldId="2147483660"/>
        </pc:sldMasterMkLst>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2385387890" sldId="2147483661"/>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949138452" sldId="2147483662"/>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2591524520" sldId="2147483663"/>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1203092039" sldId="2147483664"/>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3733172339" sldId="2147483665"/>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3210312558" sldId="2147483666"/>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3146388984" sldId="2147483667"/>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3171841454" sldId="2147483668"/>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1718958274" sldId="2147483669"/>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2202905451" sldId="2147483670"/>
          </pc:sldLayoutMkLst>
        </pc:sldLayoutChg>
        <pc:sldLayoutChg chg="del">
          <pc:chgData name="Guest User" userId="S::urn:spo:anon#4663e948415299c0285c956c65579e6fb8bd0f491497a3c854afe3841ecc0ace::" providerId="AD" clId="Web-{DAF307F5-96B0-B91F-7193-0F2667813785}" dt="2020-01-14T18:52:04.710" v="0"/>
          <pc:sldLayoutMkLst>
            <pc:docMk/>
            <pc:sldMasterMk cId="2460954070" sldId="2147483660"/>
            <pc:sldLayoutMk cId="3479445657" sldId="2147483671"/>
          </pc:sldLayoutMkLst>
        </pc:sldLayoutChg>
      </pc:sldMasterChg>
      <pc:sldMasterChg chg="add del addSldLayout delSldLayout modSldLayout">
        <pc:chgData name="Guest User" userId="S::urn:spo:anon#4663e948415299c0285c956c65579e6fb8bd0f491497a3c854afe3841ecc0ace::" providerId="AD" clId="Web-{DAF307F5-96B0-B91F-7193-0F2667813785}" dt="2020-01-14T19:00:33.409" v="2"/>
        <pc:sldMasterMkLst>
          <pc:docMk/>
          <pc:sldMasterMk cId="3618157791" sldId="2147483672"/>
        </pc:sldMasterMkLst>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4073027164" sldId="2147483673"/>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1041045264" sldId="2147483674"/>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4270886534" sldId="2147483675"/>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3855584455" sldId="2147483676"/>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1197103988" sldId="2147483677"/>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12650104" sldId="2147483678"/>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3094609067" sldId="2147483679"/>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2850978216" sldId="2147483680"/>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4259493214" sldId="2147483681"/>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3546019248" sldId="2147483682"/>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4052541997" sldId="2147483683"/>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204060359" sldId="2147483684"/>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2785859135" sldId="2147483685"/>
          </pc:sldLayoutMkLst>
        </pc:sldLayoutChg>
        <pc:sldLayoutChg chg="add del mod replId">
          <pc:chgData name="Guest User" userId="S::urn:spo:anon#4663e948415299c0285c956c65579e6fb8bd0f491497a3c854afe3841ecc0ace::" providerId="AD" clId="Web-{DAF307F5-96B0-B91F-7193-0F2667813785}" dt="2020-01-14T19:00:33.409" v="2"/>
          <pc:sldLayoutMkLst>
            <pc:docMk/>
            <pc:sldMasterMk cId="3618157791" sldId="2147483672"/>
            <pc:sldLayoutMk cId="1862312573" sldId="2147483686"/>
          </pc:sldLayoutMkLst>
        </pc:sldLayoutChg>
      </pc:sldMasterChg>
      <pc:sldMasterChg chg="add del addSldLayout delSldLayout modSldLayout">
        <pc:chgData name="Guest User" userId="S::urn:spo:anon#4663e948415299c0285c956c65579e6fb8bd0f491497a3c854afe3841ecc0ace::" providerId="AD" clId="Web-{DAF307F5-96B0-B91F-7193-0F2667813785}" dt="2020-01-14T19:01:29.236" v="6"/>
        <pc:sldMasterMkLst>
          <pc:docMk/>
          <pc:sldMasterMk cId="4037572733" sldId="2147483687"/>
        </pc:sldMasterMkLst>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1881717120" sldId="2147483688"/>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2112608132" sldId="2147483689"/>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301156393" sldId="2147483690"/>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2760246336" sldId="2147483691"/>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525715256" sldId="2147483692"/>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751866562" sldId="2147483693"/>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1755514791" sldId="2147483694"/>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2948770209" sldId="2147483695"/>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603424178" sldId="2147483696"/>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2464121263" sldId="2147483697"/>
          </pc:sldLayoutMkLst>
        </pc:sldLayoutChg>
        <pc:sldLayoutChg chg="add del mod replId">
          <pc:chgData name="Guest User" userId="S::urn:spo:anon#4663e948415299c0285c956c65579e6fb8bd0f491497a3c854afe3841ecc0ace::" providerId="AD" clId="Web-{DAF307F5-96B0-B91F-7193-0F2667813785}" dt="2020-01-14T19:01:29.236" v="6"/>
          <pc:sldLayoutMkLst>
            <pc:docMk/>
            <pc:sldMasterMk cId="4037572733" sldId="2147483687"/>
            <pc:sldLayoutMk cId="996806630" sldId="2147483698"/>
          </pc:sldLayoutMkLst>
        </pc:sldLayoutChg>
      </pc:sldMasterChg>
      <pc:sldMasterChg chg="add del addSldLayout delSldLayout modSldLayout">
        <pc:chgData name="Guest User" userId="S::urn:spo:anon#4663e948415299c0285c956c65579e6fb8bd0f491497a3c854afe3841ecc0ace::" providerId="AD" clId="Web-{DAF307F5-96B0-B91F-7193-0F2667813785}" dt="2020-01-14T19:01:53.924" v="7"/>
        <pc:sldMasterMkLst>
          <pc:docMk/>
          <pc:sldMasterMk cId="2106027497" sldId="2147483699"/>
        </pc:sldMasterMkLst>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4210274898" sldId="2147483700"/>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2175764161" sldId="2147483701"/>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3171401006" sldId="2147483702"/>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4147009069" sldId="2147483703"/>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2818480030" sldId="2147483704"/>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4188748259" sldId="2147483705"/>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1702112878" sldId="2147483706"/>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3901399226" sldId="2147483707"/>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3491841603" sldId="2147483708"/>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540725760" sldId="2147483709"/>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1151242097" sldId="2147483710"/>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1398570545" sldId="2147483711"/>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1127529235" sldId="2147483712"/>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1627249149" sldId="2147483713"/>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3596183580" sldId="2147483714"/>
          </pc:sldLayoutMkLst>
        </pc:sldLayoutChg>
        <pc:sldLayoutChg chg="add del mod replId">
          <pc:chgData name="Guest User" userId="S::urn:spo:anon#4663e948415299c0285c956c65579e6fb8bd0f491497a3c854afe3841ecc0ace::" providerId="AD" clId="Web-{DAF307F5-96B0-B91F-7193-0F2667813785}" dt="2020-01-14T19:01:53.924" v="7"/>
          <pc:sldLayoutMkLst>
            <pc:docMk/>
            <pc:sldMasterMk cId="2106027497" sldId="2147483699"/>
            <pc:sldLayoutMk cId="3931394368" sldId="2147483715"/>
          </pc:sldLayoutMkLst>
        </pc:sldLayoutChg>
      </pc:sldMasterChg>
      <pc:sldMasterChg chg="add addSldLayout modSldLayout">
        <pc:chgData name="Guest User" userId="S::urn:spo:anon#4663e948415299c0285c956c65579e6fb8bd0f491497a3c854afe3841ecc0ace::" providerId="AD" clId="Web-{DAF307F5-96B0-B91F-7193-0F2667813785}" dt="2020-01-14T19:01:53.924" v="7"/>
        <pc:sldMasterMkLst>
          <pc:docMk/>
          <pc:sldMasterMk cId="2592892584" sldId="2147483716"/>
        </pc:sldMasterMkLst>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2209305941" sldId="2147483717"/>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3531294763" sldId="2147483718"/>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2862257153" sldId="2147483719"/>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303510532" sldId="2147483720"/>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2735037237" sldId="2147483721"/>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4113180158" sldId="2147483722"/>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3958435984" sldId="2147483723"/>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3694056840" sldId="2147483724"/>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2104456101" sldId="2147483725"/>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142235105" sldId="2147483726"/>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1910800023" sldId="2147483727"/>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873763356" sldId="2147483728"/>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2841199459" sldId="2147483729"/>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4198769324" sldId="2147483730"/>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1943633663" sldId="2147483731"/>
          </pc:sldLayoutMkLst>
        </pc:sldLayoutChg>
        <pc:sldLayoutChg chg="add mod replId">
          <pc:chgData name="Guest User" userId="S::urn:spo:anon#4663e948415299c0285c956c65579e6fb8bd0f491497a3c854afe3841ecc0ace::" providerId="AD" clId="Web-{DAF307F5-96B0-B91F-7193-0F2667813785}" dt="2020-01-14T19:01:53.924" v="7"/>
          <pc:sldLayoutMkLst>
            <pc:docMk/>
            <pc:sldMasterMk cId="2592892584" sldId="2147483716"/>
            <pc:sldLayoutMk cId="2031280100" sldId="2147483732"/>
          </pc:sldLayoutMkLst>
        </pc:sldLayoutChg>
      </pc:sldMasterChg>
      <pc:sldMasterChg chg="del delSldLayout">
        <pc:chgData name="Guest User" userId="S::urn:spo:anon#4663e948415299c0285c956c65579e6fb8bd0f491497a3c854afe3841ecc0ace::" providerId="AD" clId="Web-{DAF307F5-96B0-B91F-7193-0F2667813785}" dt="2020-01-14T19:02:44.736" v="8"/>
        <pc:sldMasterMkLst>
          <pc:docMk/>
          <pc:sldMasterMk cId="3000813092" sldId="2147483733"/>
        </pc:sldMasterMkLst>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3938304587" sldId="2147483734"/>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3069842529" sldId="2147483735"/>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1090972105" sldId="2147483736"/>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4290109211" sldId="2147483737"/>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2814900916" sldId="2147483738"/>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2387747112" sldId="2147483739"/>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3282564194" sldId="2147483740"/>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118391282" sldId="2147483741"/>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2369203802" sldId="2147483742"/>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2793901618" sldId="2147483743"/>
          </pc:sldLayoutMkLst>
        </pc:sldLayoutChg>
        <pc:sldLayoutChg chg="del">
          <pc:chgData name="Guest User" userId="S::urn:spo:anon#4663e948415299c0285c956c65579e6fb8bd0f491497a3c854afe3841ecc0ace::" providerId="AD" clId="Web-{DAF307F5-96B0-B91F-7193-0F2667813785}" dt="2020-01-14T19:02:44.736" v="8"/>
          <pc:sldLayoutMkLst>
            <pc:docMk/>
            <pc:sldMasterMk cId="3000813092" sldId="2147483733"/>
            <pc:sldLayoutMk cId="2231587426" sldId="2147483744"/>
          </pc:sldLayoutMkLst>
        </pc:sldLayoutChg>
      </pc:sldMasterChg>
      <pc:sldMasterChg chg="add addSldLayout modSldLayout">
        <pc:chgData name="Guest User" userId="S::urn:spo:anon#4663e948415299c0285c956c65579e6fb8bd0f491497a3c854afe3841ecc0ace::" providerId="AD" clId="Web-{DAF307F5-96B0-B91F-7193-0F2667813785}" dt="2020-01-14T19:02:44.736" v="8"/>
        <pc:sldMasterMkLst>
          <pc:docMk/>
          <pc:sldMasterMk cId="1481640352" sldId="2147483745"/>
        </pc:sldMasterMkLst>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165956616" sldId="2147483746"/>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677204331" sldId="2147483747"/>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1091445544" sldId="2147483748"/>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2424697512" sldId="2147483749"/>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1706634343" sldId="2147483750"/>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706208185" sldId="2147483751"/>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575369859" sldId="2147483752"/>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3032847955" sldId="2147483753"/>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2534445139" sldId="2147483754"/>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2360107993" sldId="2147483755"/>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4042534821" sldId="2147483756"/>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2729862054" sldId="2147483757"/>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3956896548" sldId="2147483758"/>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1172961217" sldId="2147483759"/>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1711353657" sldId="2147483760"/>
          </pc:sldLayoutMkLst>
        </pc:sldLayoutChg>
        <pc:sldLayoutChg chg="add mod replId">
          <pc:chgData name="Guest User" userId="S::urn:spo:anon#4663e948415299c0285c956c65579e6fb8bd0f491497a3c854afe3841ecc0ace::" providerId="AD" clId="Web-{DAF307F5-96B0-B91F-7193-0F2667813785}" dt="2020-01-14T19:02:44.736" v="8"/>
          <pc:sldLayoutMkLst>
            <pc:docMk/>
            <pc:sldMasterMk cId="1481640352" sldId="2147483745"/>
            <pc:sldLayoutMk cId="3229499639" sldId="2147483761"/>
          </pc:sldLayoutMkLst>
        </pc:sldLayoutChg>
      </pc:sldMasterChg>
    </pc:docChg>
  </pc:docChgLst>
  <pc:docChgLst>
    <pc:chgData name="Guest User" userId="S::urn:spo:anon#4663e948415299c0285c956c65579e6fb8bd0f491497a3c854afe3841ecc0ace::" providerId="AD" clId="Web-{FCE1BA9B-0ED5-E95A-A809-D9DC55173CEA}"/>
    <pc:docChg chg="addSld delSld modSld sldOrd">
      <pc:chgData name="Guest User" userId="S::urn:spo:anon#4663e948415299c0285c956c65579e6fb8bd0f491497a3c854afe3841ecc0ace::" providerId="AD" clId="Web-{FCE1BA9B-0ED5-E95A-A809-D9DC55173CEA}" dt="2020-02-04T17:48:05.164" v="1091" actId="20577"/>
      <pc:docMkLst>
        <pc:docMk/>
      </pc:docMkLst>
      <pc:sldChg chg="modSp">
        <pc:chgData name="Guest User" userId="S::urn:spo:anon#4663e948415299c0285c956c65579e6fb8bd0f491497a3c854afe3841ecc0ace::" providerId="AD" clId="Web-{FCE1BA9B-0ED5-E95A-A809-D9DC55173CEA}" dt="2020-02-04T17:47:52.806" v="1089" actId="20577"/>
        <pc:sldMkLst>
          <pc:docMk/>
          <pc:sldMk cId="204517633" sldId="257"/>
        </pc:sldMkLst>
        <pc:spChg chg="mod">
          <ac:chgData name="Guest User" userId="S::urn:spo:anon#4663e948415299c0285c956c65579e6fb8bd0f491497a3c854afe3841ecc0ace::" providerId="AD" clId="Web-{FCE1BA9B-0ED5-E95A-A809-D9DC55173CEA}" dt="2020-02-04T17:47:52.806" v="1089" actId="20577"/>
          <ac:spMkLst>
            <pc:docMk/>
            <pc:sldMk cId="204517633" sldId="257"/>
            <ac:spMk id="3" creationId="{FA899961-8799-463B-A811-8D7D884F332E}"/>
          </ac:spMkLst>
        </pc:spChg>
      </pc:sldChg>
      <pc:sldChg chg="modSp">
        <pc:chgData name="Guest User" userId="S::urn:spo:anon#4663e948415299c0285c956c65579e6fb8bd0f491497a3c854afe3841ecc0ace::" providerId="AD" clId="Web-{FCE1BA9B-0ED5-E95A-A809-D9DC55173CEA}" dt="2020-02-04T17:05:24.462" v="83" actId="1076"/>
        <pc:sldMkLst>
          <pc:docMk/>
          <pc:sldMk cId="1084759048" sldId="261"/>
        </pc:sldMkLst>
        <pc:picChg chg="mod">
          <ac:chgData name="Guest User" userId="S::urn:spo:anon#4663e948415299c0285c956c65579e6fb8bd0f491497a3c854afe3841ecc0ace::" providerId="AD" clId="Web-{FCE1BA9B-0ED5-E95A-A809-D9DC55173CEA}" dt="2020-02-04T17:05:24.462" v="83" actId="1076"/>
          <ac:picMkLst>
            <pc:docMk/>
            <pc:sldMk cId="1084759048" sldId="261"/>
            <ac:picMk id="3" creationId="{8272F0AE-3F6B-49C4-82F2-C490373745E2}"/>
          </ac:picMkLst>
        </pc:picChg>
      </pc:sldChg>
      <pc:sldChg chg="modSp">
        <pc:chgData name="Guest User" userId="S::urn:spo:anon#4663e948415299c0285c956c65579e6fb8bd0f491497a3c854afe3841ecc0ace::" providerId="AD" clId="Web-{FCE1BA9B-0ED5-E95A-A809-D9DC55173CEA}" dt="2020-02-04T17:33:47.456" v="964" actId="20577"/>
        <pc:sldMkLst>
          <pc:docMk/>
          <pc:sldMk cId="2768681234" sldId="266"/>
        </pc:sldMkLst>
        <pc:spChg chg="mod">
          <ac:chgData name="Guest User" userId="S::urn:spo:anon#4663e948415299c0285c956c65579e6fb8bd0f491497a3c854afe3841ecc0ace::" providerId="AD" clId="Web-{FCE1BA9B-0ED5-E95A-A809-D9DC55173CEA}" dt="2020-02-04T17:33:47.456" v="964" actId="20577"/>
          <ac:spMkLst>
            <pc:docMk/>
            <pc:sldMk cId="2768681234" sldId="266"/>
            <ac:spMk id="3" creationId="{A2BF1932-C67D-40F2-BCA6-FC2BD8485750}"/>
          </ac:spMkLst>
        </pc:spChg>
      </pc:sldChg>
      <pc:sldChg chg="addSp delSp modSp">
        <pc:chgData name="Guest User" userId="S::urn:spo:anon#4663e948415299c0285c956c65579e6fb8bd0f491497a3c854afe3841ecc0ace::" providerId="AD" clId="Web-{FCE1BA9B-0ED5-E95A-A809-D9DC55173CEA}" dt="2020-02-04T17:32:47.190" v="955" actId="1076"/>
        <pc:sldMkLst>
          <pc:docMk/>
          <pc:sldMk cId="689797729" sldId="267"/>
        </pc:sldMkLst>
        <pc:spChg chg="add del mod">
          <ac:chgData name="Guest User" userId="S::urn:spo:anon#4663e948415299c0285c956c65579e6fb8bd0f491497a3c854afe3841ecc0ace::" providerId="AD" clId="Web-{FCE1BA9B-0ED5-E95A-A809-D9DC55173CEA}" dt="2020-02-04T17:16:34.326" v="413"/>
          <ac:spMkLst>
            <pc:docMk/>
            <pc:sldMk cId="689797729" sldId="267"/>
            <ac:spMk id="3" creationId="{146F7DC2-D712-4F0A-9DA6-E1E0119CF4A3}"/>
          </ac:spMkLst>
        </pc:spChg>
        <pc:spChg chg="add mod">
          <ac:chgData name="Guest User" userId="S::urn:spo:anon#4663e948415299c0285c956c65579e6fb8bd0f491497a3c854afe3841ecc0ace::" providerId="AD" clId="Web-{FCE1BA9B-0ED5-E95A-A809-D9DC55173CEA}" dt="2020-02-04T17:32:47.190" v="955" actId="1076"/>
          <ac:spMkLst>
            <pc:docMk/>
            <pc:sldMk cId="689797729" sldId="267"/>
            <ac:spMk id="4" creationId="{D3D5B239-9830-420D-82AF-0932F34D0863}"/>
          </ac:spMkLst>
        </pc:spChg>
        <pc:spChg chg="add del mod">
          <ac:chgData name="Guest User" userId="S::urn:spo:anon#4663e948415299c0285c956c65579e6fb8bd0f491497a3c854afe3841ecc0ace::" providerId="AD" clId="Web-{FCE1BA9B-0ED5-E95A-A809-D9DC55173CEA}" dt="2020-02-04T17:20:44.545" v="438"/>
          <ac:spMkLst>
            <pc:docMk/>
            <pc:sldMk cId="689797729" sldId="267"/>
            <ac:spMk id="11" creationId="{1508E0DA-27AB-4695-AB59-811E0D6AB8A1}"/>
          </ac:spMkLst>
        </pc:spChg>
        <pc:graphicFrameChg chg="mod">
          <ac:chgData name="Guest User" userId="S::urn:spo:anon#4663e948415299c0285c956c65579e6fb8bd0f491497a3c854afe3841ecc0ace::" providerId="AD" clId="Web-{FCE1BA9B-0ED5-E95A-A809-D9DC55173CEA}" dt="2020-02-04T17:16:09.809" v="408" actId="1076"/>
          <ac:graphicFrameMkLst>
            <pc:docMk/>
            <pc:sldMk cId="689797729" sldId="267"/>
            <ac:graphicFrameMk id="5" creationId="{F285A676-1BEB-466F-83BD-2F1F2621C81E}"/>
          </ac:graphicFrameMkLst>
        </pc:graphicFrameChg>
        <pc:graphicFrameChg chg="add del mod">
          <ac:chgData name="Guest User" userId="S::urn:spo:anon#4663e948415299c0285c956c65579e6fb8bd0f491497a3c854afe3841ecc0ace::" providerId="AD" clId="Web-{FCE1BA9B-0ED5-E95A-A809-D9DC55173CEA}" dt="2020-02-04T17:20:10.092" v="431"/>
          <ac:graphicFrameMkLst>
            <pc:docMk/>
            <pc:sldMk cId="689797729" sldId="267"/>
            <ac:graphicFrameMk id="8" creationId="{BF7CA793-9546-48D2-8003-1B65FB03F73D}"/>
          </ac:graphicFrameMkLst>
        </pc:graphicFrameChg>
        <pc:graphicFrameChg chg="add del mod">
          <ac:chgData name="Guest User" userId="S::urn:spo:anon#4663e948415299c0285c956c65579e6fb8bd0f491497a3c854afe3841ecc0ace::" providerId="AD" clId="Web-{FCE1BA9B-0ED5-E95A-A809-D9DC55173CEA}" dt="2020-02-04T17:20:28.920" v="434"/>
          <ac:graphicFrameMkLst>
            <pc:docMk/>
            <pc:sldMk cId="689797729" sldId="267"/>
            <ac:graphicFrameMk id="10" creationId="{5FE17017-8FF1-4553-A962-2494B5775118}"/>
          </ac:graphicFrameMkLst>
        </pc:graphicFrameChg>
      </pc:sldChg>
      <pc:sldChg chg="ord">
        <pc:chgData name="Guest User" userId="S::urn:spo:anon#4663e948415299c0285c956c65579e6fb8bd0f491497a3c854afe3841ecc0ace::" providerId="AD" clId="Web-{FCE1BA9B-0ED5-E95A-A809-D9DC55173CEA}" dt="2020-02-04T17:06:08.604" v="84"/>
        <pc:sldMkLst>
          <pc:docMk/>
          <pc:sldMk cId="3565486344" sldId="271"/>
        </pc:sldMkLst>
      </pc:sldChg>
      <pc:sldChg chg="modSp">
        <pc:chgData name="Guest User" userId="S::urn:spo:anon#4663e948415299c0285c956c65579e6fb8bd0f491497a3c854afe3841ecc0ace::" providerId="AD" clId="Web-{FCE1BA9B-0ED5-E95A-A809-D9DC55173CEA}" dt="2020-02-04T17:03:02.852" v="81" actId="14100"/>
        <pc:sldMkLst>
          <pc:docMk/>
          <pc:sldMk cId="1154940803" sldId="275"/>
        </pc:sldMkLst>
        <pc:spChg chg="mod">
          <ac:chgData name="Guest User" userId="S::urn:spo:anon#4663e948415299c0285c956c65579e6fb8bd0f491497a3c854afe3841ecc0ace::" providerId="AD" clId="Web-{FCE1BA9B-0ED5-E95A-A809-D9DC55173CEA}" dt="2020-02-04T17:02:55.149" v="79" actId="20577"/>
          <ac:spMkLst>
            <pc:docMk/>
            <pc:sldMk cId="1154940803" sldId="275"/>
            <ac:spMk id="2" creationId="{7D1C51E4-6B6A-41C1-BF45-4ABA0993787A}"/>
          </ac:spMkLst>
        </pc:spChg>
        <pc:picChg chg="mod">
          <ac:chgData name="Guest User" userId="S::urn:spo:anon#4663e948415299c0285c956c65579e6fb8bd0f491497a3c854afe3841ecc0ace::" providerId="AD" clId="Web-{FCE1BA9B-0ED5-E95A-A809-D9DC55173CEA}" dt="2020-02-04T17:03:02.852" v="81" actId="14100"/>
          <ac:picMkLst>
            <pc:docMk/>
            <pc:sldMk cId="1154940803" sldId="275"/>
            <ac:picMk id="4" creationId="{CB372206-F248-4AA1-8DFC-C547418257E3}"/>
          </ac:picMkLst>
        </pc:picChg>
      </pc:sldChg>
      <pc:sldChg chg="modSp">
        <pc:chgData name="Guest User" userId="S::urn:spo:anon#4663e948415299c0285c956c65579e6fb8bd0f491497a3c854afe3841ecc0ace::" providerId="AD" clId="Web-{FCE1BA9B-0ED5-E95A-A809-D9DC55173CEA}" dt="2020-02-04T17:01:07.242" v="55" actId="20577"/>
        <pc:sldMkLst>
          <pc:docMk/>
          <pc:sldMk cId="1070004388" sldId="276"/>
        </pc:sldMkLst>
        <pc:spChg chg="mod">
          <ac:chgData name="Guest User" userId="S::urn:spo:anon#4663e948415299c0285c956c65579e6fb8bd0f491497a3c854afe3841ecc0ace::" providerId="AD" clId="Web-{FCE1BA9B-0ED5-E95A-A809-D9DC55173CEA}" dt="2020-02-04T17:01:07.242" v="55" actId="20577"/>
          <ac:spMkLst>
            <pc:docMk/>
            <pc:sldMk cId="1070004388" sldId="276"/>
            <ac:spMk id="3" creationId="{E2738E82-80F4-4B5A-A46C-0487A9DC5705}"/>
          </ac:spMkLst>
        </pc:spChg>
        <pc:spChg chg="mod">
          <ac:chgData name="Guest User" userId="S::urn:spo:anon#4663e948415299c0285c956c65579e6fb8bd0f491497a3c854afe3841ecc0ace::" providerId="AD" clId="Web-{FCE1BA9B-0ED5-E95A-A809-D9DC55173CEA}" dt="2020-02-04T16:58:50.257" v="26" actId="14100"/>
          <ac:spMkLst>
            <pc:docMk/>
            <pc:sldMk cId="1070004388" sldId="276"/>
            <ac:spMk id="4" creationId="{7A8D1471-0B7B-4A91-B8DC-514B7C20E0E1}"/>
          </ac:spMkLst>
        </pc:spChg>
      </pc:sldChg>
      <pc:sldChg chg="addSp delSp modSp">
        <pc:chgData name="Guest User" userId="S::urn:spo:anon#4663e948415299c0285c956c65579e6fb8bd0f491497a3c854afe3841ecc0ace::" providerId="AD" clId="Web-{FCE1BA9B-0ED5-E95A-A809-D9DC55173CEA}" dt="2020-02-04T17:38:04.411" v="981" actId="1076"/>
        <pc:sldMkLst>
          <pc:docMk/>
          <pc:sldMk cId="3369506151" sldId="287"/>
        </pc:sldMkLst>
        <pc:spChg chg="add del mod">
          <ac:chgData name="Guest User" userId="S::urn:spo:anon#4663e948415299c0285c956c65579e6fb8bd0f491497a3c854afe3841ecc0ace::" providerId="AD" clId="Web-{FCE1BA9B-0ED5-E95A-A809-D9DC55173CEA}" dt="2020-02-04T17:35:37.722" v="970"/>
          <ac:spMkLst>
            <pc:docMk/>
            <pc:sldMk cId="3369506151" sldId="287"/>
            <ac:spMk id="2" creationId="{AD073CF3-608A-42B0-A6E2-852AF478CACD}"/>
          </ac:spMkLst>
        </pc:spChg>
        <pc:spChg chg="add mod">
          <ac:chgData name="Guest User" userId="S::urn:spo:anon#4663e948415299c0285c956c65579e6fb8bd0f491497a3c854afe3841ecc0ace::" providerId="AD" clId="Web-{FCE1BA9B-0ED5-E95A-A809-D9DC55173CEA}" dt="2020-02-04T17:37:46.879" v="977" actId="688"/>
          <ac:spMkLst>
            <pc:docMk/>
            <pc:sldMk cId="3369506151" sldId="287"/>
            <ac:spMk id="4" creationId="{EEE4E968-25AC-42E4-95E4-EA837D4BB77B}"/>
          </ac:spMkLst>
        </pc:spChg>
        <pc:spChg chg="add mod">
          <ac:chgData name="Guest User" userId="S::urn:spo:anon#4663e948415299c0285c956c65579e6fb8bd0f491497a3c854afe3841ecc0ace::" providerId="AD" clId="Web-{FCE1BA9B-0ED5-E95A-A809-D9DC55173CEA}" dt="2020-02-04T17:35:54.301" v="973" actId="1076"/>
          <ac:spMkLst>
            <pc:docMk/>
            <pc:sldMk cId="3369506151" sldId="287"/>
            <ac:spMk id="15" creationId="{55A3DE58-A802-4CA1-B7E1-FFA5A542EEC2}"/>
          </ac:spMkLst>
        </pc:spChg>
        <pc:spChg chg="add mod">
          <ac:chgData name="Guest User" userId="S::urn:spo:anon#4663e948415299c0285c956c65579e6fb8bd0f491497a3c854afe3841ecc0ace::" providerId="AD" clId="Web-{FCE1BA9B-0ED5-E95A-A809-D9DC55173CEA}" dt="2020-02-04T17:38:04.411" v="981" actId="1076"/>
          <ac:spMkLst>
            <pc:docMk/>
            <pc:sldMk cId="3369506151" sldId="287"/>
            <ac:spMk id="19" creationId="{C6ADE3A0-E2B3-4875-BB8A-6BDC59F92C60}"/>
          </ac:spMkLst>
        </pc:spChg>
      </pc:sldChg>
      <pc:sldChg chg="del">
        <pc:chgData name="Guest User" userId="S::urn:spo:anon#4663e948415299c0285c956c65579e6fb8bd0f491497a3c854afe3841ecc0ace::" providerId="AD" clId="Web-{FCE1BA9B-0ED5-E95A-A809-D9DC55173CEA}" dt="2020-02-04T17:33:52.128" v="966"/>
        <pc:sldMkLst>
          <pc:docMk/>
          <pc:sldMk cId="263808238" sldId="289"/>
        </pc:sldMkLst>
      </pc:sldChg>
      <pc:sldChg chg="modSp">
        <pc:chgData name="Guest User" userId="S::urn:spo:anon#4663e948415299c0285c956c65579e6fb8bd0f491497a3c854afe3841ecc0ace::" providerId="AD" clId="Web-{FCE1BA9B-0ED5-E95A-A809-D9DC55173CEA}" dt="2020-02-04T17:14:36.325" v="406" actId="20577"/>
        <pc:sldMkLst>
          <pc:docMk/>
          <pc:sldMk cId="3514066629" sldId="291"/>
        </pc:sldMkLst>
        <pc:spChg chg="mod">
          <ac:chgData name="Guest User" userId="S::urn:spo:anon#4663e948415299c0285c956c65579e6fb8bd0f491497a3c854afe3841ecc0ace::" providerId="AD" clId="Web-{FCE1BA9B-0ED5-E95A-A809-D9DC55173CEA}" dt="2020-02-04T17:14:36.325" v="406" actId="20577"/>
          <ac:spMkLst>
            <pc:docMk/>
            <pc:sldMk cId="3514066629" sldId="291"/>
            <ac:spMk id="3" creationId="{B8FE9F69-803F-4547-9A41-1A4D89505A94}"/>
          </ac:spMkLst>
        </pc:spChg>
      </pc:sldChg>
      <pc:sldChg chg="new del">
        <pc:chgData name="Guest User" userId="S::urn:spo:anon#4663e948415299c0285c956c65579e6fb8bd0f491497a3c854afe3841ecc0ace::" providerId="AD" clId="Web-{FCE1BA9B-0ED5-E95A-A809-D9DC55173CEA}" dt="2020-02-04T17:38:49.427" v="982"/>
        <pc:sldMkLst>
          <pc:docMk/>
          <pc:sldMk cId="2150181960" sldId="295"/>
        </pc:sldMkLst>
      </pc:sldChg>
    </pc:docChg>
  </pc:docChgLst>
  <pc:docChgLst>
    <pc:chgData name="Guest User" userId="S::urn:spo:anon#4663e948415299c0285c956c65579e6fb8bd0f491497a3c854afe3841ecc0ace::" providerId="AD" clId="Web-{A35E3F6D-7046-AB87-5AF1-053BF870DDA0}"/>
    <pc:docChg chg="addSld delSld modSld">
      <pc:chgData name="Guest User" userId="S::urn:spo:anon#4663e948415299c0285c956c65579e6fb8bd0f491497a3c854afe3841ecc0ace::" providerId="AD" clId="Web-{A35E3F6D-7046-AB87-5AF1-053BF870DDA0}" dt="2020-02-12T23:27:04.283" v="3562" actId="20577"/>
      <pc:docMkLst>
        <pc:docMk/>
      </pc:docMkLst>
      <pc:sldChg chg="addSp modSp del">
        <pc:chgData name="Guest User" userId="S::urn:spo:anon#4663e948415299c0285c956c65579e6fb8bd0f491497a3c854afe3841ecc0ace::" providerId="AD" clId="Web-{A35E3F6D-7046-AB87-5AF1-053BF870DDA0}" dt="2020-02-12T23:10:43.614" v="3542"/>
        <pc:sldMkLst>
          <pc:docMk/>
          <pc:sldMk cId="1385807872" sldId="281"/>
        </pc:sldMkLst>
        <pc:spChg chg="mod">
          <ac:chgData name="Guest User" userId="S::urn:spo:anon#4663e948415299c0285c956c65579e6fb8bd0f491497a3c854afe3841ecc0ace::" providerId="AD" clId="Web-{A35E3F6D-7046-AB87-5AF1-053BF870DDA0}" dt="2020-02-12T22:10:50.290" v="1756" actId="20577"/>
          <ac:spMkLst>
            <pc:docMk/>
            <pc:sldMk cId="1385807872" sldId="281"/>
            <ac:spMk id="3" creationId="{46E58AC2-6D9B-4FCA-9A8B-2CC0EDBBB325}"/>
          </ac:spMkLst>
        </pc:spChg>
        <pc:picChg chg="add mod">
          <ac:chgData name="Guest User" userId="S::urn:spo:anon#4663e948415299c0285c956c65579e6fb8bd0f491497a3c854afe3841ecc0ace::" providerId="AD" clId="Web-{A35E3F6D-7046-AB87-5AF1-053BF870DDA0}" dt="2020-02-12T22:07:46.628" v="1504" actId="1076"/>
          <ac:picMkLst>
            <pc:docMk/>
            <pc:sldMk cId="1385807872" sldId="281"/>
            <ac:picMk id="4" creationId="{CDDD1EC8-5440-468D-A461-45BC2BF4D531}"/>
          </ac:picMkLst>
        </pc:picChg>
      </pc:sldChg>
      <pc:sldChg chg="modSp">
        <pc:chgData name="Guest User" userId="S::urn:spo:anon#4663e948415299c0285c956c65579e6fb8bd0f491497a3c854afe3841ecc0ace::" providerId="AD" clId="Web-{A35E3F6D-7046-AB87-5AF1-053BF870DDA0}" dt="2020-02-12T23:16:02.009" v="3551" actId="20577"/>
        <pc:sldMkLst>
          <pc:docMk/>
          <pc:sldMk cId="2423952586" sldId="298"/>
        </pc:sldMkLst>
        <pc:spChg chg="mod">
          <ac:chgData name="Guest User" userId="S::urn:spo:anon#4663e948415299c0285c956c65579e6fb8bd0f491497a3c854afe3841ecc0ace::" providerId="AD" clId="Web-{A35E3F6D-7046-AB87-5AF1-053BF870DDA0}" dt="2020-02-12T23:16:02.009" v="3551" actId="20577"/>
          <ac:spMkLst>
            <pc:docMk/>
            <pc:sldMk cId="2423952586" sldId="298"/>
            <ac:spMk id="4" creationId="{C9A37E71-3837-4E5D-AC28-1607E785D8E9}"/>
          </ac:spMkLst>
        </pc:spChg>
      </pc:sldChg>
      <pc:sldChg chg="modSp">
        <pc:chgData name="Guest User" userId="S::urn:spo:anon#4663e948415299c0285c956c65579e6fb8bd0f491497a3c854afe3841ecc0ace::" providerId="AD" clId="Web-{A35E3F6D-7046-AB87-5AF1-053BF870DDA0}" dt="2020-02-12T23:26:58.643" v="3561" actId="20577"/>
        <pc:sldMkLst>
          <pc:docMk/>
          <pc:sldMk cId="3748413893" sldId="304"/>
        </pc:sldMkLst>
        <pc:spChg chg="mod">
          <ac:chgData name="Guest User" userId="S::urn:spo:anon#4663e948415299c0285c956c65579e6fb8bd0f491497a3c854afe3841ecc0ace::" providerId="AD" clId="Web-{A35E3F6D-7046-AB87-5AF1-053BF870DDA0}" dt="2020-02-12T23:10:59.099" v="3548" actId="20577"/>
          <ac:spMkLst>
            <pc:docMk/>
            <pc:sldMk cId="3748413893" sldId="304"/>
            <ac:spMk id="4" creationId="{733F46EE-EADA-4982-BF42-1121D1315B70}"/>
          </ac:spMkLst>
        </pc:spChg>
        <pc:spChg chg="mod">
          <ac:chgData name="Guest User" userId="S::urn:spo:anon#4663e948415299c0285c956c65579e6fb8bd0f491497a3c854afe3841ecc0ace::" providerId="AD" clId="Web-{A35E3F6D-7046-AB87-5AF1-053BF870DDA0}" dt="2020-02-12T23:26:58.643" v="3561" actId="20577"/>
          <ac:spMkLst>
            <pc:docMk/>
            <pc:sldMk cId="3748413893" sldId="304"/>
            <ac:spMk id="7" creationId="{7CFC7E0B-E94D-4FCE-A978-F53C29C290E7}"/>
          </ac:spMkLst>
        </pc:spChg>
      </pc:sldChg>
      <pc:sldChg chg="addSp delSp modSp">
        <pc:chgData name="Guest User" userId="S::urn:spo:anon#4663e948415299c0285c956c65579e6fb8bd0f491497a3c854afe3841ecc0ace::" providerId="AD" clId="Web-{A35E3F6D-7046-AB87-5AF1-053BF870DDA0}" dt="2020-02-12T21:43:36.020" v="755" actId="20577"/>
        <pc:sldMkLst>
          <pc:docMk/>
          <pc:sldMk cId="2278814623" sldId="307"/>
        </pc:sldMkLst>
        <pc:spChg chg="mod">
          <ac:chgData name="Guest User" userId="S::urn:spo:anon#4663e948415299c0285c956c65579e6fb8bd0f491497a3c854afe3841ecc0ace::" providerId="AD" clId="Web-{A35E3F6D-7046-AB87-5AF1-053BF870DDA0}" dt="2020-02-12T21:43:36.020" v="755" actId="20577"/>
          <ac:spMkLst>
            <pc:docMk/>
            <pc:sldMk cId="2278814623" sldId="307"/>
            <ac:spMk id="3" creationId="{83B57D53-ED3E-429D-85CF-A9E973E64231}"/>
          </ac:spMkLst>
        </pc:spChg>
        <pc:picChg chg="add del mod">
          <ac:chgData name="Guest User" userId="S::urn:spo:anon#4663e948415299c0285c956c65579e6fb8bd0f491497a3c854afe3841ecc0ace::" providerId="AD" clId="Web-{A35E3F6D-7046-AB87-5AF1-053BF870DDA0}" dt="2020-02-12T20:32:46.292" v="205"/>
          <ac:picMkLst>
            <pc:docMk/>
            <pc:sldMk cId="2278814623" sldId="307"/>
            <ac:picMk id="4" creationId="{2C78DA97-1AA6-4654-9111-71A1FC345AC4}"/>
          </ac:picMkLst>
        </pc:picChg>
        <pc:picChg chg="add mod">
          <ac:chgData name="Guest User" userId="S::urn:spo:anon#4663e948415299c0285c956c65579e6fb8bd0f491497a3c854afe3841ecc0ace::" providerId="AD" clId="Web-{A35E3F6D-7046-AB87-5AF1-053BF870DDA0}" dt="2020-02-12T20:39:53.383" v="301" actId="1076"/>
          <ac:picMkLst>
            <pc:docMk/>
            <pc:sldMk cId="2278814623" sldId="307"/>
            <ac:picMk id="6" creationId="{9CE36D5E-CD3C-4B52-9A33-4B07B0C1D76C}"/>
          </ac:picMkLst>
        </pc:picChg>
        <pc:picChg chg="add mod">
          <ac:chgData name="Guest User" userId="S::urn:spo:anon#4663e948415299c0285c956c65579e6fb8bd0f491497a3c854afe3841ecc0ace::" providerId="AD" clId="Web-{A35E3F6D-7046-AB87-5AF1-053BF870DDA0}" dt="2020-02-12T20:39:28.539" v="261" actId="1076"/>
          <ac:picMkLst>
            <pc:docMk/>
            <pc:sldMk cId="2278814623" sldId="307"/>
            <ac:picMk id="8" creationId="{625DB6D5-FFC9-4C3C-B87A-09E25F87C4D2}"/>
          </ac:picMkLst>
        </pc:picChg>
        <pc:picChg chg="add mod">
          <ac:chgData name="Guest User" userId="S::urn:spo:anon#4663e948415299c0285c956c65579e6fb8bd0f491497a3c854afe3841ecc0ace::" providerId="AD" clId="Web-{A35E3F6D-7046-AB87-5AF1-053BF870DDA0}" dt="2020-02-12T20:42:19.310" v="314" actId="14100"/>
          <ac:picMkLst>
            <pc:docMk/>
            <pc:sldMk cId="2278814623" sldId="307"/>
            <ac:picMk id="10" creationId="{53153AEB-A1BB-4C3B-A621-C271D422568A}"/>
          </ac:picMkLst>
        </pc:picChg>
      </pc:sldChg>
      <pc:sldChg chg="addSp delSp modSp new">
        <pc:chgData name="Guest User" userId="S::urn:spo:anon#4663e948415299c0285c956c65579e6fb8bd0f491497a3c854afe3841ecc0ace::" providerId="AD" clId="Web-{A35E3F6D-7046-AB87-5AF1-053BF870DDA0}" dt="2020-02-12T21:44:31.975" v="762" actId="1076"/>
        <pc:sldMkLst>
          <pc:docMk/>
          <pc:sldMk cId="3774424295" sldId="308"/>
        </pc:sldMkLst>
        <pc:spChg chg="mod">
          <ac:chgData name="Guest User" userId="S::urn:spo:anon#4663e948415299c0285c956c65579e6fb8bd0f491497a3c854afe3841ecc0ace::" providerId="AD" clId="Web-{A35E3F6D-7046-AB87-5AF1-053BF870DDA0}" dt="2020-02-12T21:11:51.741" v="431" actId="20577"/>
          <ac:spMkLst>
            <pc:docMk/>
            <pc:sldMk cId="3774424295" sldId="308"/>
            <ac:spMk id="2" creationId="{CECBC523-5323-462E-9AB9-5B32C2DDD58A}"/>
          </ac:spMkLst>
        </pc:spChg>
        <pc:spChg chg="del">
          <ac:chgData name="Guest User" userId="S::urn:spo:anon#4663e948415299c0285c956c65579e6fb8bd0f491497a3c854afe3841ecc0ace::" providerId="AD" clId="Web-{A35E3F6D-7046-AB87-5AF1-053BF870DDA0}" dt="2020-02-12T21:11:00.145" v="386"/>
          <ac:spMkLst>
            <pc:docMk/>
            <pc:sldMk cId="3774424295" sldId="308"/>
            <ac:spMk id="3" creationId="{B9DE810B-99C9-4634-987B-6DA616A16F45}"/>
          </ac:spMkLst>
        </pc:spChg>
        <pc:spChg chg="add mod">
          <ac:chgData name="Guest User" userId="S::urn:spo:anon#4663e948415299c0285c956c65579e6fb8bd0f491497a3c854afe3841ecc0ace::" providerId="AD" clId="Web-{A35E3F6D-7046-AB87-5AF1-053BF870DDA0}" dt="2020-02-12T21:44:09.943" v="759" actId="1076"/>
          <ac:spMkLst>
            <pc:docMk/>
            <pc:sldMk cId="3774424295" sldId="308"/>
            <ac:spMk id="6" creationId="{9698CFE6-6217-4400-A4A1-D9D67171C0D4}"/>
          </ac:spMkLst>
        </pc:spChg>
        <pc:spChg chg="add mod">
          <ac:chgData name="Guest User" userId="S::urn:spo:anon#4663e948415299c0285c956c65579e6fb8bd0f491497a3c854afe3841ecc0ace::" providerId="AD" clId="Web-{A35E3F6D-7046-AB87-5AF1-053BF870DDA0}" dt="2020-02-12T21:44:16.506" v="760" actId="1076"/>
          <ac:spMkLst>
            <pc:docMk/>
            <pc:sldMk cId="3774424295" sldId="308"/>
            <ac:spMk id="7" creationId="{83BDA5FE-F71D-47F2-A0AC-D161DC37DEA4}"/>
          </ac:spMkLst>
        </pc:spChg>
        <pc:spChg chg="add mod">
          <ac:chgData name="Guest User" userId="S::urn:spo:anon#4663e948415299c0285c956c65579e6fb8bd0f491497a3c854afe3841ecc0ace::" providerId="AD" clId="Web-{A35E3F6D-7046-AB87-5AF1-053BF870DDA0}" dt="2020-02-12T21:44:31.975" v="762" actId="1076"/>
          <ac:spMkLst>
            <pc:docMk/>
            <pc:sldMk cId="3774424295" sldId="308"/>
            <ac:spMk id="8" creationId="{F4BC2376-2C26-45ED-9E6C-F36C1C17E86B}"/>
          </ac:spMkLst>
        </pc:spChg>
        <pc:spChg chg="add mod">
          <ac:chgData name="Guest User" userId="S::urn:spo:anon#4663e948415299c0285c956c65579e6fb8bd0f491497a3c854afe3841ecc0ace::" providerId="AD" clId="Web-{A35E3F6D-7046-AB87-5AF1-053BF870DDA0}" dt="2020-02-12T21:44:26.334" v="761" actId="1076"/>
          <ac:spMkLst>
            <pc:docMk/>
            <pc:sldMk cId="3774424295" sldId="308"/>
            <ac:spMk id="9" creationId="{EC44FD53-9FFC-4896-9953-E0426FF1FEFB}"/>
          </ac:spMkLst>
        </pc:spChg>
        <pc:graphicFrameChg chg="add mod ord modGraphic">
          <ac:chgData name="Guest User" userId="S::urn:spo:anon#4663e948415299c0285c956c65579e6fb8bd0f491497a3c854afe3841ecc0ace::" providerId="AD" clId="Web-{A35E3F6D-7046-AB87-5AF1-053BF870DDA0}" dt="2020-02-12T21:43:55.724" v="758"/>
          <ac:graphicFrameMkLst>
            <pc:docMk/>
            <pc:sldMk cId="3774424295" sldId="308"/>
            <ac:graphicFrameMk id="4" creationId="{189F8DD2-A3D7-407C-8F06-A153B05B55BC}"/>
          </ac:graphicFrameMkLst>
        </pc:graphicFrameChg>
      </pc:sldChg>
      <pc:sldChg chg="addSp delSp modSp new">
        <pc:chgData name="Guest User" userId="S::urn:spo:anon#4663e948415299c0285c956c65579e6fb8bd0f491497a3c854afe3841ecc0ace::" providerId="AD" clId="Web-{A35E3F6D-7046-AB87-5AF1-053BF870DDA0}" dt="2020-02-12T23:09:17.066" v="3539" actId="20577"/>
        <pc:sldMkLst>
          <pc:docMk/>
          <pc:sldMk cId="2921391234" sldId="312"/>
        </pc:sldMkLst>
        <pc:spChg chg="mod">
          <ac:chgData name="Guest User" userId="S::urn:spo:anon#4663e948415299c0285c956c65579e6fb8bd0f491497a3c854afe3841ecc0ace::" providerId="AD" clId="Web-{A35E3F6D-7046-AB87-5AF1-053BF870DDA0}" dt="2020-02-12T22:11:21.667" v="1766" actId="20577"/>
          <ac:spMkLst>
            <pc:docMk/>
            <pc:sldMk cId="2921391234" sldId="312"/>
            <ac:spMk id="2" creationId="{4AC32986-CA93-492D-A519-81CA508C911C}"/>
          </ac:spMkLst>
        </pc:spChg>
        <pc:spChg chg="mod">
          <ac:chgData name="Guest User" userId="S::urn:spo:anon#4663e948415299c0285c956c65579e6fb8bd0f491497a3c854afe3841ecc0ace::" providerId="AD" clId="Web-{A35E3F6D-7046-AB87-5AF1-053BF870DDA0}" dt="2020-02-12T23:09:17.066" v="3539" actId="20577"/>
          <ac:spMkLst>
            <pc:docMk/>
            <pc:sldMk cId="2921391234" sldId="312"/>
            <ac:spMk id="3" creationId="{6D88AB27-4DAE-46D1-87B5-0AC6573EA10D}"/>
          </ac:spMkLst>
        </pc:spChg>
        <pc:picChg chg="add del mod">
          <ac:chgData name="Guest User" userId="S::urn:spo:anon#4663e948415299c0285c956c65579e6fb8bd0f491497a3c854afe3841ecc0ace::" providerId="AD" clId="Web-{A35E3F6D-7046-AB87-5AF1-053BF870DDA0}" dt="2020-02-12T23:06:41.267" v="3433"/>
          <ac:picMkLst>
            <pc:docMk/>
            <pc:sldMk cId="2921391234" sldId="312"/>
            <ac:picMk id="4" creationId="{6E3A1938-97E2-4D92-9E54-0AA2584FF359}"/>
          </ac:picMkLst>
        </pc:picChg>
        <pc:picChg chg="add mod">
          <ac:chgData name="Guest User" userId="S::urn:spo:anon#4663e948415299c0285c956c65579e6fb8bd0f491497a3c854afe3841ecc0ace::" providerId="AD" clId="Web-{A35E3F6D-7046-AB87-5AF1-053BF870DDA0}" dt="2020-02-12T23:07:54.018" v="3435" actId="1076"/>
          <ac:picMkLst>
            <pc:docMk/>
            <pc:sldMk cId="2921391234" sldId="312"/>
            <ac:picMk id="5" creationId="{BECA850D-184D-49FC-90BD-4C1157B30327}"/>
          </ac:picMkLst>
        </pc:picChg>
      </pc:sldChg>
      <pc:sldChg chg="addSp modSp new">
        <pc:chgData name="Guest User" userId="S::urn:spo:anon#4663e948415299c0285c956c65579e6fb8bd0f491497a3c854afe3841ecc0ace::" providerId="AD" clId="Web-{A35E3F6D-7046-AB87-5AF1-053BF870DDA0}" dt="2020-02-12T22:55:11.969" v="3429" actId="1076"/>
        <pc:sldMkLst>
          <pc:docMk/>
          <pc:sldMk cId="3600729628" sldId="313"/>
        </pc:sldMkLst>
        <pc:spChg chg="mod">
          <ac:chgData name="Guest User" userId="S::urn:spo:anon#4663e948415299c0285c956c65579e6fb8bd0f491497a3c854afe3841ecc0ace::" providerId="AD" clId="Web-{A35E3F6D-7046-AB87-5AF1-053BF870DDA0}" dt="2020-02-12T22:23:31.893" v="2518" actId="20577"/>
          <ac:spMkLst>
            <pc:docMk/>
            <pc:sldMk cId="3600729628" sldId="313"/>
            <ac:spMk id="2" creationId="{923B526C-2A6C-42E2-9897-49F5D73A9E1F}"/>
          </ac:spMkLst>
        </pc:spChg>
        <pc:spChg chg="mod">
          <ac:chgData name="Guest User" userId="S::urn:spo:anon#4663e948415299c0285c956c65579e6fb8bd0f491497a3c854afe3841ecc0ace::" providerId="AD" clId="Web-{A35E3F6D-7046-AB87-5AF1-053BF870DDA0}" dt="2020-02-12T22:46:40.924" v="3424" actId="14100"/>
          <ac:spMkLst>
            <pc:docMk/>
            <pc:sldMk cId="3600729628" sldId="313"/>
            <ac:spMk id="3" creationId="{4192D3C9-7822-4E7F-84FF-048321B4D1FF}"/>
          </ac:spMkLst>
        </pc:spChg>
        <pc:picChg chg="add mod">
          <ac:chgData name="Guest User" userId="S::urn:spo:anon#4663e948415299c0285c956c65579e6fb8bd0f491497a3c854afe3841ecc0ace::" providerId="AD" clId="Web-{A35E3F6D-7046-AB87-5AF1-053BF870DDA0}" dt="2020-02-12T22:55:11.969" v="3429" actId="1076"/>
          <ac:picMkLst>
            <pc:docMk/>
            <pc:sldMk cId="3600729628" sldId="313"/>
            <ac:picMk id="4" creationId="{ED57B6FB-6254-4466-A8B3-72451636365A}"/>
          </ac:picMkLst>
        </pc:picChg>
      </pc:sldChg>
    </pc:docChg>
  </pc:docChgLst>
  <pc:docChgLst>
    <pc:chgData name="Guest User" userId="S::urn:spo:anon#4663e948415299c0285c956c65579e6fb8bd0f491497a3c854afe3841ecc0ace::" providerId="AD" clId="Web-{C5FDAABF-D9A1-DD70-E587-4AB3242540FE}"/>
    <pc:docChg chg="modSld">
      <pc:chgData name="Guest User" userId="S::urn:spo:anon#4663e948415299c0285c956c65579e6fb8bd0f491497a3c854afe3841ecc0ace::" providerId="AD" clId="Web-{C5FDAABF-D9A1-DD70-E587-4AB3242540FE}" dt="2020-01-14T19:06:57.127" v="80" actId="20577"/>
      <pc:docMkLst>
        <pc:docMk/>
      </pc:docMkLst>
      <pc:sldChg chg="modSp">
        <pc:chgData name="Guest User" userId="S::urn:spo:anon#4663e948415299c0285c956c65579e6fb8bd0f491497a3c854afe3841ecc0ace::" providerId="AD" clId="Web-{C5FDAABF-D9A1-DD70-E587-4AB3242540FE}" dt="2020-01-14T19:00:10.709" v="67" actId="20577"/>
        <pc:sldMkLst>
          <pc:docMk/>
          <pc:sldMk cId="109857222" sldId="256"/>
        </pc:sldMkLst>
        <pc:spChg chg="mod">
          <ac:chgData name="Guest User" userId="S::urn:spo:anon#4663e948415299c0285c956c65579e6fb8bd0f491497a3c854afe3841ecc0ace::" providerId="AD" clId="Web-{C5FDAABF-D9A1-DD70-E587-4AB3242540FE}" dt="2020-01-14T19:00:10.709" v="67" actId="20577"/>
          <ac:spMkLst>
            <pc:docMk/>
            <pc:sldMk cId="109857222" sldId="256"/>
            <ac:spMk id="3" creationId="{00000000-0000-0000-0000-000000000000}"/>
          </ac:spMkLst>
        </pc:spChg>
      </pc:sldChg>
      <pc:sldChg chg="modSp">
        <pc:chgData name="Guest User" userId="S::urn:spo:anon#4663e948415299c0285c956c65579e6fb8bd0f491497a3c854afe3841ecc0ace::" providerId="AD" clId="Web-{C5FDAABF-D9A1-DD70-E587-4AB3242540FE}" dt="2020-01-14T19:06:57.127" v="79" actId="20577"/>
        <pc:sldMkLst>
          <pc:docMk/>
          <pc:sldMk cId="4273153034" sldId="258"/>
        </pc:sldMkLst>
        <pc:spChg chg="mod">
          <ac:chgData name="Guest User" userId="S::urn:spo:anon#4663e948415299c0285c956c65579e6fb8bd0f491497a3c854afe3841ecc0ace::" providerId="AD" clId="Web-{C5FDAABF-D9A1-DD70-E587-4AB3242540FE}" dt="2020-01-14T19:06:57.127" v="79" actId="20577"/>
          <ac:spMkLst>
            <pc:docMk/>
            <pc:sldMk cId="4273153034" sldId="258"/>
            <ac:spMk id="2" creationId="{889EDF86-5418-4663-AD15-84E1E9B2AEC6}"/>
          </ac:spMkLst>
        </pc:spChg>
      </pc:sldChg>
    </pc:docChg>
  </pc:docChgLst>
  <pc:docChgLst>
    <pc:chgData name="Guest User" userId="S::urn:spo:anon#4663e948415299c0285c956c65579e6fb8bd0f491497a3c854afe3841ecc0ace::" providerId="AD" clId="Web-{4BE9F183-14BE-4C87-AF66-B5BB0C385F5A}"/>
    <pc:docChg chg="addSld modSld">
      <pc:chgData name="Guest User" userId="S::urn:spo:anon#4663e948415299c0285c956c65579e6fb8bd0f491497a3c854afe3841ecc0ace::" providerId="AD" clId="Web-{4BE9F183-14BE-4C87-AF66-B5BB0C385F5A}" dt="2020-02-04T19:53:36.627" v="61" actId="1076"/>
      <pc:docMkLst>
        <pc:docMk/>
      </pc:docMkLst>
      <pc:sldChg chg="addSp delSp modSp">
        <pc:chgData name="Guest User" userId="S::urn:spo:anon#4663e948415299c0285c956c65579e6fb8bd0f491497a3c854afe3841ecc0ace::" providerId="AD" clId="Web-{4BE9F183-14BE-4C87-AF66-B5BB0C385F5A}" dt="2020-02-04T19:33:15.613" v="29" actId="1076"/>
        <pc:sldMkLst>
          <pc:docMk/>
          <pc:sldMk cId="3755644" sldId="260"/>
        </pc:sldMkLst>
        <pc:picChg chg="del">
          <ac:chgData name="Guest User" userId="S::urn:spo:anon#4663e948415299c0285c956c65579e6fb8bd0f491497a3c854afe3841ecc0ace::" providerId="AD" clId="Web-{4BE9F183-14BE-4C87-AF66-B5BB0C385F5A}" dt="2020-02-04T19:29:55.845" v="0"/>
          <ac:picMkLst>
            <pc:docMk/>
            <pc:sldMk cId="3755644" sldId="260"/>
            <ac:picMk id="3" creationId="{FA20F7EE-5E9D-47D6-80BC-BF59E17C6EDC}"/>
          </ac:picMkLst>
        </pc:picChg>
        <pc:picChg chg="add mod">
          <ac:chgData name="Guest User" userId="S::urn:spo:anon#4663e948415299c0285c956c65579e6fb8bd0f491497a3c854afe3841ecc0ace::" providerId="AD" clId="Web-{4BE9F183-14BE-4C87-AF66-B5BB0C385F5A}" dt="2020-02-04T19:33:15.613" v="29" actId="1076"/>
          <ac:picMkLst>
            <pc:docMk/>
            <pc:sldMk cId="3755644" sldId="260"/>
            <ac:picMk id="4" creationId="{F59EBC71-5FE7-4DD2-888C-F31E4E5ED95B}"/>
          </ac:picMkLst>
        </pc:picChg>
      </pc:sldChg>
      <pc:sldChg chg="addSp delSp modSp">
        <pc:chgData name="Guest User" userId="S::urn:spo:anon#4663e948415299c0285c956c65579e6fb8bd0f491497a3c854afe3841ecc0ace::" providerId="AD" clId="Web-{4BE9F183-14BE-4C87-AF66-B5BB0C385F5A}" dt="2020-02-04T19:53:36.627" v="61" actId="1076"/>
        <pc:sldMkLst>
          <pc:docMk/>
          <pc:sldMk cId="649520102" sldId="269"/>
        </pc:sldMkLst>
        <pc:spChg chg="del">
          <ac:chgData name="Guest User" userId="S::urn:spo:anon#4663e948415299c0285c956c65579e6fb8bd0f491497a3c854afe3841ecc0ace::" providerId="AD" clId="Web-{4BE9F183-14BE-4C87-AF66-B5BB0C385F5A}" dt="2020-02-04T19:53:23.408" v="58"/>
          <ac:spMkLst>
            <pc:docMk/>
            <pc:sldMk cId="649520102" sldId="269"/>
            <ac:spMk id="3" creationId="{AC728115-86A6-47E4-BD7E-407A504EFC11}"/>
          </ac:spMkLst>
        </pc:spChg>
        <pc:picChg chg="add mod ord">
          <ac:chgData name="Guest User" userId="S::urn:spo:anon#4663e948415299c0285c956c65579e6fb8bd0f491497a3c854afe3841ecc0ace::" providerId="AD" clId="Web-{4BE9F183-14BE-4C87-AF66-B5BB0C385F5A}" dt="2020-02-04T19:53:36.627" v="61" actId="1076"/>
          <ac:picMkLst>
            <pc:docMk/>
            <pc:sldMk cId="649520102" sldId="269"/>
            <ac:picMk id="4" creationId="{5AA9C1BA-DF13-4C53-8B98-23A7A646037C}"/>
          </ac:picMkLst>
        </pc:picChg>
      </pc:sldChg>
      <pc:sldChg chg="addSp delSp modSp">
        <pc:chgData name="Guest User" userId="S::urn:spo:anon#4663e948415299c0285c956c65579e6fb8bd0f491497a3c854afe3841ecc0ace::" providerId="AD" clId="Web-{4BE9F183-14BE-4C87-AF66-B5BB0C385F5A}" dt="2020-02-04T19:32:52.832" v="25" actId="1076"/>
        <pc:sldMkLst>
          <pc:docMk/>
          <pc:sldMk cId="857750169" sldId="283"/>
        </pc:sldMkLst>
        <pc:picChg chg="add mod">
          <ac:chgData name="Guest User" userId="S::urn:spo:anon#4663e948415299c0285c956c65579e6fb8bd0f491497a3c854afe3841ecc0ace::" providerId="AD" clId="Web-{4BE9F183-14BE-4C87-AF66-B5BB0C385F5A}" dt="2020-02-04T19:32:52.832" v="25" actId="1076"/>
          <ac:picMkLst>
            <pc:docMk/>
            <pc:sldMk cId="857750169" sldId="283"/>
            <ac:picMk id="3" creationId="{00C4BEE1-996F-47DE-8FC7-2B28B37355CA}"/>
          </ac:picMkLst>
        </pc:picChg>
        <pc:picChg chg="del">
          <ac:chgData name="Guest User" userId="S::urn:spo:anon#4663e948415299c0285c956c65579e6fb8bd0f491497a3c854afe3841ecc0ace::" providerId="AD" clId="Web-{4BE9F183-14BE-4C87-AF66-B5BB0C385F5A}" dt="2020-02-04T19:30:14.377" v="2"/>
          <ac:picMkLst>
            <pc:docMk/>
            <pc:sldMk cId="857750169" sldId="283"/>
            <ac:picMk id="76" creationId="{CE168FB5-83D6-458D-8255-CB21BF7F01BF}"/>
          </ac:picMkLst>
        </pc:picChg>
      </pc:sldChg>
      <pc:sldChg chg="addSp delSp modSp">
        <pc:chgData name="Guest User" userId="S::urn:spo:anon#4663e948415299c0285c956c65579e6fb8bd0f491497a3c854afe3841ecc0ace::" providerId="AD" clId="Web-{4BE9F183-14BE-4C87-AF66-B5BB0C385F5A}" dt="2020-02-04T19:31:52.566" v="15" actId="1076"/>
        <pc:sldMkLst>
          <pc:docMk/>
          <pc:sldMk cId="2204607703" sldId="284"/>
        </pc:sldMkLst>
        <pc:picChg chg="add mod">
          <ac:chgData name="Guest User" userId="S::urn:spo:anon#4663e948415299c0285c956c65579e6fb8bd0f491497a3c854afe3841ecc0ace::" providerId="AD" clId="Web-{4BE9F183-14BE-4C87-AF66-B5BB0C385F5A}" dt="2020-02-04T19:31:52.566" v="15" actId="1076"/>
          <ac:picMkLst>
            <pc:docMk/>
            <pc:sldMk cId="2204607703" sldId="284"/>
            <ac:picMk id="3" creationId="{FAD737F4-7F8B-469F-9237-BBD0EEEFB5D7}"/>
          </ac:picMkLst>
        </pc:picChg>
        <pc:picChg chg="del">
          <ac:chgData name="Guest User" userId="S::urn:spo:anon#4663e948415299c0285c956c65579e6fb8bd0f491497a3c854afe3841ecc0ace::" providerId="AD" clId="Web-{4BE9F183-14BE-4C87-AF66-B5BB0C385F5A}" dt="2020-02-04T19:31:02.596" v="8"/>
          <ac:picMkLst>
            <pc:docMk/>
            <pc:sldMk cId="2204607703" sldId="284"/>
            <ac:picMk id="5" creationId="{C72FBE17-D346-4377-9D3E-101D55609254}"/>
          </ac:picMkLst>
        </pc:picChg>
      </pc:sldChg>
      <pc:sldChg chg="addSp delSp modSp">
        <pc:chgData name="Guest User" userId="S::urn:spo:anon#4663e948415299c0285c956c65579e6fb8bd0f491497a3c854afe3841ecc0ace::" providerId="AD" clId="Web-{4BE9F183-14BE-4C87-AF66-B5BB0C385F5A}" dt="2020-02-04T19:32:06.128" v="17" actId="1076"/>
        <pc:sldMkLst>
          <pc:docMk/>
          <pc:sldMk cId="1103739219" sldId="286"/>
        </pc:sldMkLst>
        <pc:picChg chg="add mod">
          <ac:chgData name="Guest User" userId="S::urn:spo:anon#4663e948415299c0285c956c65579e6fb8bd0f491497a3c854afe3841ecc0ace::" providerId="AD" clId="Web-{4BE9F183-14BE-4C87-AF66-B5BB0C385F5A}" dt="2020-02-04T19:32:06.128" v="17" actId="1076"/>
          <ac:picMkLst>
            <pc:docMk/>
            <pc:sldMk cId="1103739219" sldId="286"/>
            <ac:picMk id="3" creationId="{C51C68A8-363E-40BB-A5AD-63896888919F}"/>
          </ac:picMkLst>
        </pc:picChg>
        <pc:picChg chg="del">
          <ac:chgData name="Guest User" userId="S::urn:spo:anon#4663e948415299c0285c956c65579e6fb8bd0f491497a3c854afe3841ecc0ace::" providerId="AD" clId="Web-{4BE9F183-14BE-4C87-AF66-B5BB0C385F5A}" dt="2020-02-04T19:30:49.252" v="6"/>
          <ac:picMkLst>
            <pc:docMk/>
            <pc:sldMk cId="1103739219" sldId="286"/>
            <ac:picMk id="5" creationId="{2D6C70C5-6130-416B-A4A3-67A944B43200}"/>
          </ac:picMkLst>
        </pc:picChg>
      </pc:sldChg>
      <pc:sldChg chg="addSp delSp modSp">
        <pc:chgData name="Guest User" userId="S::urn:spo:anon#4663e948415299c0285c956c65579e6fb8bd0f491497a3c854afe3841ecc0ace::" providerId="AD" clId="Web-{4BE9F183-14BE-4C87-AF66-B5BB0C385F5A}" dt="2020-02-04T19:31:35.612" v="13" actId="1076"/>
        <pc:sldMkLst>
          <pc:docMk/>
          <pc:sldMk cId="631899030" sldId="292"/>
        </pc:sldMkLst>
        <pc:picChg chg="del">
          <ac:chgData name="Guest User" userId="S::urn:spo:anon#4663e948415299c0285c956c65579e6fb8bd0f491497a3c854afe3841ecc0ace::" providerId="AD" clId="Web-{4BE9F183-14BE-4C87-AF66-B5BB0C385F5A}" dt="2020-02-04T19:31:16.456" v="10"/>
          <ac:picMkLst>
            <pc:docMk/>
            <pc:sldMk cId="631899030" sldId="292"/>
            <ac:picMk id="3" creationId="{64992109-79BC-4055-924B-E9A4DFF47FD0}"/>
          </ac:picMkLst>
        </pc:picChg>
        <pc:picChg chg="add mod">
          <ac:chgData name="Guest User" userId="S::urn:spo:anon#4663e948415299c0285c956c65579e6fb8bd0f491497a3c854afe3841ecc0ace::" providerId="AD" clId="Web-{4BE9F183-14BE-4C87-AF66-B5BB0C385F5A}" dt="2020-02-04T19:31:35.612" v="13" actId="1076"/>
          <ac:picMkLst>
            <pc:docMk/>
            <pc:sldMk cId="631899030" sldId="292"/>
            <ac:picMk id="4" creationId="{063BA7B8-300E-4DF4-AF76-B8204BC30458}"/>
          </ac:picMkLst>
        </pc:picChg>
      </pc:sldChg>
      <pc:sldChg chg="addSp delSp modSp">
        <pc:chgData name="Guest User" userId="S::urn:spo:anon#4663e948415299c0285c956c65579e6fb8bd0f491497a3c854afe3841ecc0ace::" providerId="AD" clId="Web-{4BE9F183-14BE-4C87-AF66-B5BB0C385F5A}" dt="2020-02-04T19:32:41.941" v="23" actId="1076"/>
        <pc:sldMkLst>
          <pc:docMk/>
          <pc:sldMk cId="12729921" sldId="293"/>
        </pc:sldMkLst>
        <pc:picChg chg="add del mod">
          <ac:chgData name="Guest User" userId="S::urn:spo:anon#4663e948415299c0285c956c65579e6fb8bd0f491497a3c854afe3841ecc0ace::" providerId="AD" clId="Web-{4BE9F183-14BE-4C87-AF66-B5BB0C385F5A}" dt="2020-02-04T19:32:22.519" v="20"/>
          <ac:picMkLst>
            <pc:docMk/>
            <pc:sldMk cId="12729921" sldId="293"/>
            <ac:picMk id="3" creationId="{A992130E-70DD-472C-AA69-3D129EB4E0D9}"/>
          </ac:picMkLst>
        </pc:picChg>
        <pc:picChg chg="del">
          <ac:chgData name="Guest User" userId="S::urn:spo:anon#4663e948415299c0285c956c65579e6fb8bd0f491497a3c854afe3841ecc0ace::" providerId="AD" clId="Web-{4BE9F183-14BE-4C87-AF66-B5BB0C385F5A}" dt="2020-02-04T19:30:30.940" v="4"/>
          <ac:picMkLst>
            <pc:docMk/>
            <pc:sldMk cId="12729921" sldId="293"/>
            <ac:picMk id="4" creationId="{C164C26F-1722-474D-A88C-960D13D54878}"/>
          </ac:picMkLst>
        </pc:picChg>
        <pc:picChg chg="add mod">
          <ac:chgData name="Guest User" userId="S::urn:spo:anon#4663e948415299c0285c956c65579e6fb8bd0f491497a3c854afe3841ecc0ace::" providerId="AD" clId="Web-{4BE9F183-14BE-4C87-AF66-B5BB0C385F5A}" dt="2020-02-04T19:32:41.941" v="23" actId="1076"/>
          <ac:picMkLst>
            <pc:docMk/>
            <pc:sldMk cId="12729921" sldId="293"/>
            <ac:picMk id="6" creationId="{FD7796C2-2278-405B-BA3D-6C8E3B07FACE}"/>
          </ac:picMkLst>
        </pc:picChg>
      </pc:sldChg>
      <pc:sldChg chg="addSp delSp modSp new">
        <pc:chgData name="Guest User" userId="S::urn:spo:anon#4663e948415299c0285c956c65579e6fb8bd0f491497a3c854afe3841ecc0ace::" providerId="AD" clId="Web-{4BE9F183-14BE-4C87-AF66-B5BB0C385F5A}" dt="2020-02-04T19:46:31.107" v="57" actId="1076"/>
        <pc:sldMkLst>
          <pc:docMk/>
          <pc:sldMk cId="960837729" sldId="295"/>
        </pc:sldMkLst>
        <pc:spChg chg="mod">
          <ac:chgData name="Guest User" userId="S::urn:spo:anon#4663e948415299c0285c956c65579e6fb8bd0f491497a3c854afe3841ecc0ace::" providerId="AD" clId="Web-{4BE9F183-14BE-4C87-AF66-B5BB0C385F5A}" dt="2020-02-04T19:35:11.490" v="49" actId="20577"/>
          <ac:spMkLst>
            <pc:docMk/>
            <pc:sldMk cId="960837729" sldId="295"/>
            <ac:spMk id="2" creationId="{DDB30F00-082C-4A05-8095-33D65692675A}"/>
          </ac:spMkLst>
        </pc:spChg>
        <pc:graphicFrameChg chg="add del mod modGraphic">
          <ac:chgData name="Guest User" userId="S::urn:spo:anon#4663e948415299c0285c956c65579e6fb8bd0f491497a3c854afe3841ecc0ace::" providerId="AD" clId="Web-{4BE9F183-14BE-4C87-AF66-B5BB0C385F5A}" dt="2020-02-04T19:45:13.871" v="54"/>
          <ac:graphicFrameMkLst>
            <pc:docMk/>
            <pc:sldMk cId="960837729" sldId="295"/>
            <ac:graphicFrameMk id="4" creationId="{EE910EF9-B2D3-40E3-8529-DC03F6F103B3}"/>
          </ac:graphicFrameMkLst>
        </pc:graphicFrameChg>
        <pc:picChg chg="add mod">
          <ac:chgData name="Guest User" userId="S::urn:spo:anon#4663e948415299c0285c956c65579e6fb8bd0f491497a3c854afe3841ecc0ace::" providerId="AD" clId="Web-{4BE9F183-14BE-4C87-AF66-B5BB0C385F5A}" dt="2020-02-04T19:46:31.107" v="57" actId="1076"/>
          <ac:picMkLst>
            <pc:docMk/>
            <pc:sldMk cId="960837729" sldId="295"/>
            <ac:picMk id="5" creationId="{F17D762C-B6A4-4270-B136-66A76C487E9E}"/>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7E9775-194A-4312-9D36-7E6C7E6182D5}"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3390BA13-8A25-4F5E-925D-8F5CDEEAA43B}">
      <dgm:prSet/>
      <dgm:spPr/>
      <dgm:t>
        <a:bodyPr/>
        <a:lstStyle/>
        <a:p>
          <a:r>
            <a:rPr lang="en-US" dirty="0"/>
            <a:t>The ability to control machines through eye tracking</a:t>
          </a:r>
        </a:p>
      </dgm:t>
    </dgm:pt>
    <dgm:pt modelId="{4AF50846-8B77-41B2-9C41-DFB4B72A7222}" type="parTrans" cxnId="{9B0A0569-C76F-4CB6-8E14-1A1B5B7E664E}">
      <dgm:prSet/>
      <dgm:spPr/>
      <dgm:t>
        <a:bodyPr/>
        <a:lstStyle/>
        <a:p>
          <a:endParaRPr lang="en-US"/>
        </a:p>
      </dgm:t>
    </dgm:pt>
    <dgm:pt modelId="{53CAC5CF-8EE3-4BB3-AE24-3D0A3F6A6C6B}" type="sibTrans" cxnId="{9B0A0569-C76F-4CB6-8E14-1A1B5B7E664E}">
      <dgm:prSet/>
      <dgm:spPr/>
      <dgm:t>
        <a:bodyPr/>
        <a:lstStyle/>
        <a:p>
          <a:endParaRPr lang="en-US"/>
        </a:p>
      </dgm:t>
    </dgm:pt>
    <dgm:pt modelId="{32BB1E14-293F-4135-986C-B3DE0B03F408}">
      <dgm:prSet/>
      <dgm:spPr/>
      <dgm:t>
        <a:bodyPr/>
        <a:lstStyle/>
        <a:p>
          <a:r>
            <a:rPr lang="en-US"/>
            <a:t>Be able to use it inside things like helmets or goggles </a:t>
          </a:r>
        </a:p>
      </dgm:t>
    </dgm:pt>
    <dgm:pt modelId="{CD6E544A-37FF-48B6-A989-6DE5C1BA0768}" type="parTrans" cxnId="{DA6B4CDF-B095-42FD-968F-A02566F9DEEF}">
      <dgm:prSet/>
      <dgm:spPr/>
      <dgm:t>
        <a:bodyPr/>
        <a:lstStyle/>
        <a:p>
          <a:endParaRPr lang="en-US"/>
        </a:p>
      </dgm:t>
    </dgm:pt>
    <dgm:pt modelId="{7A4A9756-857C-430D-A245-A6EF9A01FB10}" type="sibTrans" cxnId="{DA6B4CDF-B095-42FD-968F-A02566F9DEEF}">
      <dgm:prSet/>
      <dgm:spPr/>
      <dgm:t>
        <a:bodyPr/>
        <a:lstStyle/>
        <a:p>
          <a:endParaRPr lang="en-US"/>
        </a:p>
      </dgm:t>
    </dgm:pt>
    <dgm:pt modelId="{C55B1D35-9277-4547-985F-663CD4FBA14D}">
      <dgm:prSet/>
      <dgm:spPr/>
      <dgm:t>
        <a:bodyPr/>
        <a:lstStyle/>
        <a:p>
          <a:r>
            <a:rPr lang="en-US"/>
            <a:t>Through less complex means than camera, like IR</a:t>
          </a:r>
        </a:p>
      </dgm:t>
    </dgm:pt>
    <dgm:pt modelId="{9C2D2750-E3A6-4986-8379-ABE63E018A9C}" type="parTrans" cxnId="{1149BE02-F0F6-4587-AAA2-0E52DD38916C}">
      <dgm:prSet/>
      <dgm:spPr/>
      <dgm:t>
        <a:bodyPr/>
        <a:lstStyle/>
        <a:p>
          <a:endParaRPr lang="en-US"/>
        </a:p>
      </dgm:t>
    </dgm:pt>
    <dgm:pt modelId="{260E6D8C-CC1F-4AEF-98EC-14EF18FC0B9F}" type="sibTrans" cxnId="{1149BE02-F0F6-4587-AAA2-0E52DD38916C}">
      <dgm:prSet/>
      <dgm:spPr/>
      <dgm:t>
        <a:bodyPr/>
        <a:lstStyle/>
        <a:p>
          <a:endParaRPr lang="en-US"/>
        </a:p>
      </dgm:t>
    </dgm:pt>
    <dgm:pt modelId="{AFF20C55-0FFC-45C0-AC26-F4308624FBBB}">
      <dgm:prSet/>
      <dgm:spPr/>
      <dgm:t>
        <a:bodyPr/>
        <a:lstStyle/>
        <a:p>
          <a:r>
            <a:rPr lang="en-US"/>
            <a:t>Cheaper alternative to eye tracking as opposed to using a camera</a:t>
          </a:r>
        </a:p>
      </dgm:t>
    </dgm:pt>
    <dgm:pt modelId="{91ED8394-8DF9-424B-AD8F-8AC01324710B}" type="parTrans" cxnId="{7A5F7995-43D4-46DA-AD09-F54CE8E5D92F}">
      <dgm:prSet/>
      <dgm:spPr/>
      <dgm:t>
        <a:bodyPr/>
        <a:lstStyle/>
        <a:p>
          <a:endParaRPr lang="en-US"/>
        </a:p>
      </dgm:t>
    </dgm:pt>
    <dgm:pt modelId="{C1B27142-3F47-4FF0-89FA-2FF1312AA11B}" type="sibTrans" cxnId="{7A5F7995-43D4-46DA-AD09-F54CE8E5D92F}">
      <dgm:prSet/>
      <dgm:spPr/>
      <dgm:t>
        <a:bodyPr/>
        <a:lstStyle/>
        <a:p>
          <a:endParaRPr lang="en-US"/>
        </a:p>
      </dgm:t>
    </dgm:pt>
    <dgm:pt modelId="{86C0A0DA-4EA9-4145-BDFC-ADA25960DB7E}" type="pres">
      <dgm:prSet presAssocID="{E97E9775-194A-4312-9D36-7E6C7E6182D5}" presName="vert0" presStyleCnt="0">
        <dgm:presLayoutVars>
          <dgm:dir/>
          <dgm:animOne val="branch"/>
          <dgm:animLvl val="lvl"/>
        </dgm:presLayoutVars>
      </dgm:prSet>
      <dgm:spPr/>
    </dgm:pt>
    <dgm:pt modelId="{D14E1D44-5936-48F1-A741-B99026A392A4}" type="pres">
      <dgm:prSet presAssocID="{3390BA13-8A25-4F5E-925D-8F5CDEEAA43B}" presName="thickLine" presStyleLbl="alignNode1" presStyleIdx="0" presStyleCnt="4"/>
      <dgm:spPr/>
    </dgm:pt>
    <dgm:pt modelId="{32E39B93-A2A8-427F-9413-8D815EA7805A}" type="pres">
      <dgm:prSet presAssocID="{3390BA13-8A25-4F5E-925D-8F5CDEEAA43B}" presName="horz1" presStyleCnt="0"/>
      <dgm:spPr/>
    </dgm:pt>
    <dgm:pt modelId="{0860500E-099B-4A4A-940F-B836B9602D59}" type="pres">
      <dgm:prSet presAssocID="{3390BA13-8A25-4F5E-925D-8F5CDEEAA43B}" presName="tx1" presStyleLbl="revTx" presStyleIdx="0" presStyleCnt="4"/>
      <dgm:spPr/>
    </dgm:pt>
    <dgm:pt modelId="{555CCFB6-439A-48C4-9E92-475387B55E34}" type="pres">
      <dgm:prSet presAssocID="{3390BA13-8A25-4F5E-925D-8F5CDEEAA43B}" presName="vert1" presStyleCnt="0"/>
      <dgm:spPr/>
    </dgm:pt>
    <dgm:pt modelId="{BFFC54D0-CC8C-400B-A931-056781E69666}" type="pres">
      <dgm:prSet presAssocID="{32BB1E14-293F-4135-986C-B3DE0B03F408}" presName="thickLine" presStyleLbl="alignNode1" presStyleIdx="1" presStyleCnt="4"/>
      <dgm:spPr/>
    </dgm:pt>
    <dgm:pt modelId="{A9F556B6-C381-437A-ACF6-10672806D2C5}" type="pres">
      <dgm:prSet presAssocID="{32BB1E14-293F-4135-986C-B3DE0B03F408}" presName="horz1" presStyleCnt="0"/>
      <dgm:spPr/>
    </dgm:pt>
    <dgm:pt modelId="{2A344223-F466-4803-BADF-1B23337D60C2}" type="pres">
      <dgm:prSet presAssocID="{32BB1E14-293F-4135-986C-B3DE0B03F408}" presName="tx1" presStyleLbl="revTx" presStyleIdx="1" presStyleCnt="4"/>
      <dgm:spPr/>
    </dgm:pt>
    <dgm:pt modelId="{F3E453A6-BB18-4C25-85EC-DC7477FE780E}" type="pres">
      <dgm:prSet presAssocID="{32BB1E14-293F-4135-986C-B3DE0B03F408}" presName="vert1" presStyleCnt="0"/>
      <dgm:spPr/>
    </dgm:pt>
    <dgm:pt modelId="{9340B7F3-7494-40D6-9B81-C3594BD70003}" type="pres">
      <dgm:prSet presAssocID="{C55B1D35-9277-4547-985F-663CD4FBA14D}" presName="thickLine" presStyleLbl="alignNode1" presStyleIdx="2" presStyleCnt="4"/>
      <dgm:spPr/>
    </dgm:pt>
    <dgm:pt modelId="{3693E81C-0564-495E-81FF-7D0D0F09DFB0}" type="pres">
      <dgm:prSet presAssocID="{C55B1D35-9277-4547-985F-663CD4FBA14D}" presName="horz1" presStyleCnt="0"/>
      <dgm:spPr/>
    </dgm:pt>
    <dgm:pt modelId="{29F673F2-0A49-432E-8090-2966D3832514}" type="pres">
      <dgm:prSet presAssocID="{C55B1D35-9277-4547-985F-663CD4FBA14D}" presName="tx1" presStyleLbl="revTx" presStyleIdx="2" presStyleCnt="4"/>
      <dgm:spPr/>
    </dgm:pt>
    <dgm:pt modelId="{43A57541-CB15-4BC0-A3C1-3158081577CB}" type="pres">
      <dgm:prSet presAssocID="{C55B1D35-9277-4547-985F-663CD4FBA14D}" presName="vert1" presStyleCnt="0"/>
      <dgm:spPr/>
    </dgm:pt>
    <dgm:pt modelId="{B6FE7064-DDB5-44C4-A343-2D0268AE6A46}" type="pres">
      <dgm:prSet presAssocID="{AFF20C55-0FFC-45C0-AC26-F4308624FBBB}" presName="thickLine" presStyleLbl="alignNode1" presStyleIdx="3" presStyleCnt="4"/>
      <dgm:spPr/>
    </dgm:pt>
    <dgm:pt modelId="{655F9243-ED32-41C4-B99C-B6651F6D1395}" type="pres">
      <dgm:prSet presAssocID="{AFF20C55-0FFC-45C0-AC26-F4308624FBBB}" presName="horz1" presStyleCnt="0"/>
      <dgm:spPr/>
    </dgm:pt>
    <dgm:pt modelId="{72B7A264-A506-4A6A-ABF4-1E6E52D7A712}" type="pres">
      <dgm:prSet presAssocID="{AFF20C55-0FFC-45C0-AC26-F4308624FBBB}" presName="tx1" presStyleLbl="revTx" presStyleIdx="3" presStyleCnt="4"/>
      <dgm:spPr/>
    </dgm:pt>
    <dgm:pt modelId="{36256503-B093-4C71-B0FF-85D610B4DAB6}" type="pres">
      <dgm:prSet presAssocID="{AFF20C55-0FFC-45C0-AC26-F4308624FBBB}" presName="vert1" presStyleCnt="0"/>
      <dgm:spPr/>
    </dgm:pt>
  </dgm:ptLst>
  <dgm:cxnLst>
    <dgm:cxn modelId="{1149BE02-F0F6-4587-AAA2-0E52DD38916C}" srcId="{E97E9775-194A-4312-9D36-7E6C7E6182D5}" destId="{C55B1D35-9277-4547-985F-663CD4FBA14D}" srcOrd="2" destOrd="0" parTransId="{9C2D2750-E3A6-4986-8379-ABE63E018A9C}" sibTransId="{260E6D8C-CC1F-4AEF-98EC-14EF18FC0B9F}"/>
    <dgm:cxn modelId="{B393C502-60CD-45F4-8D8C-D94491CC2C8B}" type="presOf" srcId="{32BB1E14-293F-4135-986C-B3DE0B03F408}" destId="{2A344223-F466-4803-BADF-1B23337D60C2}" srcOrd="0" destOrd="0" presId="urn:microsoft.com/office/officeart/2008/layout/LinedList"/>
    <dgm:cxn modelId="{6E48A206-31E7-490F-9579-A236AC0506AE}" type="presOf" srcId="{AFF20C55-0FFC-45C0-AC26-F4308624FBBB}" destId="{72B7A264-A506-4A6A-ABF4-1E6E52D7A712}" srcOrd="0" destOrd="0" presId="urn:microsoft.com/office/officeart/2008/layout/LinedList"/>
    <dgm:cxn modelId="{9B0A0569-C76F-4CB6-8E14-1A1B5B7E664E}" srcId="{E97E9775-194A-4312-9D36-7E6C7E6182D5}" destId="{3390BA13-8A25-4F5E-925D-8F5CDEEAA43B}" srcOrd="0" destOrd="0" parTransId="{4AF50846-8B77-41B2-9C41-DFB4B72A7222}" sibTransId="{53CAC5CF-8EE3-4BB3-AE24-3D0A3F6A6C6B}"/>
    <dgm:cxn modelId="{0D01886D-7A46-4484-90FD-E6CE4F9EA3E5}" type="presOf" srcId="{E97E9775-194A-4312-9D36-7E6C7E6182D5}" destId="{86C0A0DA-4EA9-4145-BDFC-ADA25960DB7E}" srcOrd="0" destOrd="0" presId="urn:microsoft.com/office/officeart/2008/layout/LinedList"/>
    <dgm:cxn modelId="{7A5F7995-43D4-46DA-AD09-F54CE8E5D92F}" srcId="{E97E9775-194A-4312-9D36-7E6C7E6182D5}" destId="{AFF20C55-0FFC-45C0-AC26-F4308624FBBB}" srcOrd="3" destOrd="0" parTransId="{91ED8394-8DF9-424B-AD8F-8AC01324710B}" sibTransId="{C1B27142-3F47-4FF0-89FA-2FF1312AA11B}"/>
    <dgm:cxn modelId="{71AC49AD-D502-408C-BBD0-930F4819F73D}" type="presOf" srcId="{3390BA13-8A25-4F5E-925D-8F5CDEEAA43B}" destId="{0860500E-099B-4A4A-940F-B836B9602D59}" srcOrd="0" destOrd="0" presId="urn:microsoft.com/office/officeart/2008/layout/LinedList"/>
    <dgm:cxn modelId="{76F2C1C1-A083-46C2-8637-4B8E12B02ECF}" type="presOf" srcId="{C55B1D35-9277-4547-985F-663CD4FBA14D}" destId="{29F673F2-0A49-432E-8090-2966D3832514}" srcOrd="0" destOrd="0" presId="urn:microsoft.com/office/officeart/2008/layout/LinedList"/>
    <dgm:cxn modelId="{DA6B4CDF-B095-42FD-968F-A02566F9DEEF}" srcId="{E97E9775-194A-4312-9D36-7E6C7E6182D5}" destId="{32BB1E14-293F-4135-986C-B3DE0B03F408}" srcOrd="1" destOrd="0" parTransId="{CD6E544A-37FF-48B6-A989-6DE5C1BA0768}" sibTransId="{7A4A9756-857C-430D-A245-A6EF9A01FB10}"/>
    <dgm:cxn modelId="{D5497A90-0257-43F9-BF2C-48E75F3363D8}" type="presParOf" srcId="{86C0A0DA-4EA9-4145-BDFC-ADA25960DB7E}" destId="{D14E1D44-5936-48F1-A741-B99026A392A4}" srcOrd="0" destOrd="0" presId="urn:microsoft.com/office/officeart/2008/layout/LinedList"/>
    <dgm:cxn modelId="{A0668FDF-7615-4B15-BC93-27E5CF5CAACD}" type="presParOf" srcId="{86C0A0DA-4EA9-4145-BDFC-ADA25960DB7E}" destId="{32E39B93-A2A8-427F-9413-8D815EA7805A}" srcOrd="1" destOrd="0" presId="urn:microsoft.com/office/officeart/2008/layout/LinedList"/>
    <dgm:cxn modelId="{14D91FCE-8DA2-4074-93BF-E7D35228C3E5}" type="presParOf" srcId="{32E39B93-A2A8-427F-9413-8D815EA7805A}" destId="{0860500E-099B-4A4A-940F-B836B9602D59}" srcOrd="0" destOrd="0" presId="urn:microsoft.com/office/officeart/2008/layout/LinedList"/>
    <dgm:cxn modelId="{1D2CB1A8-99B5-4338-A01F-C874FEE48D94}" type="presParOf" srcId="{32E39B93-A2A8-427F-9413-8D815EA7805A}" destId="{555CCFB6-439A-48C4-9E92-475387B55E34}" srcOrd="1" destOrd="0" presId="urn:microsoft.com/office/officeart/2008/layout/LinedList"/>
    <dgm:cxn modelId="{55C15BD9-2573-4F56-A2C8-12A8C334438D}" type="presParOf" srcId="{86C0A0DA-4EA9-4145-BDFC-ADA25960DB7E}" destId="{BFFC54D0-CC8C-400B-A931-056781E69666}" srcOrd="2" destOrd="0" presId="urn:microsoft.com/office/officeart/2008/layout/LinedList"/>
    <dgm:cxn modelId="{EA4F696A-683A-4EBB-83D8-AECD81C9EA2B}" type="presParOf" srcId="{86C0A0DA-4EA9-4145-BDFC-ADA25960DB7E}" destId="{A9F556B6-C381-437A-ACF6-10672806D2C5}" srcOrd="3" destOrd="0" presId="urn:microsoft.com/office/officeart/2008/layout/LinedList"/>
    <dgm:cxn modelId="{389E4F43-1331-4A96-A016-FB352E8A51DC}" type="presParOf" srcId="{A9F556B6-C381-437A-ACF6-10672806D2C5}" destId="{2A344223-F466-4803-BADF-1B23337D60C2}" srcOrd="0" destOrd="0" presId="urn:microsoft.com/office/officeart/2008/layout/LinedList"/>
    <dgm:cxn modelId="{61144C99-0E03-4871-9C69-37E3DEE300E4}" type="presParOf" srcId="{A9F556B6-C381-437A-ACF6-10672806D2C5}" destId="{F3E453A6-BB18-4C25-85EC-DC7477FE780E}" srcOrd="1" destOrd="0" presId="urn:microsoft.com/office/officeart/2008/layout/LinedList"/>
    <dgm:cxn modelId="{5F2C67FC-5E14-4294-8729-23B0DB5CDB19}" type="presParOf" srcId="{86C0A0DA-4EA9-4145-BDFC-ADA25960DB7E}" destId="{9340B7F3-7494-40D6-9B81-C3594BD70003}" srcOrd="4" destOrd="0" presId="urn:microsoft.com/office/officeart/2008/layout/LinedList"/>
    <dgm:cxn modelId="{D2C723DA-B9A8-4537-A7B3-2D9BE16C6DD6}" type="presParOf" srcId="{86C0A0DA-4EA9-4145-BDFC-ADA25960DB7E}" destId="{3693E81C-0564-495E-81FF-7D0D0F09DFB0}" srcOrd="5" destOrd="0" presId="urn:microsoft.com/office/officeart/2008/layout/LinedList"/>
    <dgm:cxn modelId="{6E98F4CB-2BD7-44D1-B565-55D23A722FA9}" type="presParOf" srcId="{3693E81C-0564-495E-81FF-7D0D0F09DFB0}" destId="{29F673F2-0A49-432E-8090-2966D3832514}" srcOrd="0" destOrd="0" presId="urn:microsoft.com/office/officeart/2008/layout/LinedList"/>
    <dgm:cxn modelId="{2D8B624F-75F0-4D91-8F14-FB382CE3C3A5}" type="presParOf" srcId="{3693E81C-0564-495E-81FF-7D0D0F09DFB0}" destId="{43A57541-CB15-4BC0-A3C1-3158081577CB}" srcOrd="1" destOrd="0" presId="urn:microsoft.com/office/officeart/2008/layout/LinedList"/>
    <dgm:cxn modelId="{FAD28F16-682D-41F1-B866-1154F52EBAD3}" type="presParOf" srcId="{86C0A0DA-4EA9-4145-BDFC-ADA25960DB7E}" destId="{B6FE7064-DDB5-44C4-A343-2D0268AE6A46}" srcOrd="6" destOrd="0" presId="urn:microsoft.com/office/officeart/2008/layout/LinedList"/>
    <dgm:cxn modelId="{F123ACB9-D0B6-4706-B612-1D17E240E2A5}" type="presParOf" srcId="{86C0A0DA-4EA9-4145-BDFC-ADA25960DB7E}" destId="{655F9243-ED32-41C4-B99C-B6651F6D1395}" srcOrd="7" destOrd="0" presId="urn:microsoft.com/office/officeart/2008/layout/LinedList"/>
    <dgm:cxn modelId="{7B4DBAD9-5275-4104-B9F7-3D191D899791}" type="presParOf" srcId="{655F9243-ED32-41C4-B99C-B6651F6D1395}" destId="{72B7A264-A506-4A6A-ABF4-1E6E52D7A712}" srcOrd="0" destOrd="0" presId="urn:microsoft.com/office/officeart/2008/layout/LinedList"/>
    <dgm:cxn modelId="{D0E1F4CC-F4D7-47FE-9632-7F77BC941076}" type="presParOf" srcId="{655F9243-ED32-41C4-B99C-B6651F6D1395}" destId="{36256503-B093-4C71-B0FF-85D610B4DAB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D6F4D2-52A8-4A68-81BC-11009542096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8AA3076-C3CE-4E81-85F2-1130D58DE8AD}">
      <dgm:prSet/>
      <dgm:spPr/>
      <dgm:t>
        <a:bodyPr/>
        <a:lstStyle/>
        <a:p>
          <a:r>
            <a:rPr lang="en-US" b="0"/>
            <a:t>Create</a:t>
          </a:r>
        </a:p>
      </dgm:t>
    </dgm:pt>
    <dgm:pt modelId="{6A86A0C4-908D-4CDC-94F8-6E31B74AA5E9}" type="parTrans" cxnId="{CE0C5B82-2464-4DCA-A34A-3A67D774275F}">
      <dgm:prSet/>
      <dgm:spPr/>
      <dgm:t>
        <a:bodyPr/>
        <a:lstStyle/>
        <a:p>
          <a:endParaRPr lang="en-US"/>
        </a:p>
      </dgm:t>
    </dgm:pt>
    <dgm:pt modelId="{EFA275CE-2467-4E15-BFAA-15F45457BD7C}" type="sibTrans" cxnId="{CE0C5B82-2464-4DCA-A34A-3A67D774275F}">
      <dgm:prSet/>
      <dgm:spPr/>
      <dgm:t>
        <a:bodyPr/>
        <a:lstStyle/>
        <a:p>
          <a:endParaRPr lang="en-US"/>
        </a:p>
      </dgm:t>
    </dgm:pt>
    <dgm:pt modelId="{92B3AD79-4087-4421-AA96-225801E86617}">
      <dgm:prSet/>
      <dgm:spPr/>
      <dgm:t>
        <a:bodyPr/>
        <a:lstStyle/>
        <a:p>
          <a:r>
            <a:rPr lang="en-US" dirty="0"/>
            <a:t>Create an array of IR emitters and sensors around each eye</a:t>
          </a:r>
        </a:p>
      </dgm:t>
    </dgm:pt>
    <dgm:pt modelId="{BD3EE489-E24B-4F62-9DD6-E6821DD9D755}" type="parTrans" cxnId="{43310DA7-6595-439D-B7E8-5B96C0D6FA1C}">
      <dgm:prSet/>
      <dgm:spPr/>
      <dgm:t>
        <a:bodyPr/>
        <a:lstStyle/>
        <a:p>
          <a:endParaRPr lang="en-US"/>
        </a:p>
      </dgm:t>
    </dgm:pt>
    <dgm:pt modelId="{4995BF8F-EF26-443A-85C2-BEE371EB226B}" type="sibTrans" cxnId="{43310DA7-6595-439D-B7E8-5B96C0D6FA1C}">
      <dgm:prSet/>
      <dgm:spPr/>
      <dgm:t>
        <a:bodyPr/>
        <a:lstStyle/>
        <a:p>
          <a:endParaRPr lang="en-US"/>
        </a:p>
      </dgm:t>
    </dgm:pt>
    <dgm:pt modelId="{843DAC35-5F02-4D99-82EA-0A1CE856B077}">
      <dgm:prSet/>
      <dgm:spPr/>
      <dgm:t>
        <a:bodyPr/>
        <a:lstStyle/>
        <a:p>
          <a:r>
            <a:rPr lang="en-US" b="0"/>
            <a:t>Convert</a:t>
          </a:r>
        </a:p>
      </dgm:t>
    </dgm:pt>
    <dgm:pt modelId="{7931C316-ED87-404E-AC49-1CB6D47198D4}" type="parTrans" cxnId="{F83547AD-9D1B-4D5F-BBB9-CA50702E49F8}">
      <dgm:prSet/>
      <dgm:spPr/>
      <dgm:t>
        <a:bodyPr/>
        <a:lstStyle/>
        <a:p>
          <a:endParaRPr lang="en-US"/>
        </a:p>
      </dgm:t>
    </dgm:pt>
    <dgm:pt modelId="{069E928B-2250-4743-A275-854FB644C62E}" type="sibTrans" cxnId="{F83547AD-9D1B-4D5F-BBB9-CA50702E49F8}">
      <dgm:prSet/>
      <dgm:spPr/>
      <dgm:t>
        <a:bodyPr/>
        <a:lstStyle/>
        <a:p>
          <a:endParaRPr lang="en-US"/>
        </a:p>
      </dgm:t>
    </dgm:pt>
    <dgm:pt modelId="{07E09155-1D7E-4B88-AE31-5D6145FE6835}">
      <dgm:prSet/>
      <dgm:spPr/>
      <dgm:t>
        <a:bodyPr/>
        <a:lstStyle/>
        <a:p>
          <a:r>
            <a:rPr lang="en-US" dirty="0"/>
            <a:t>Convert the analog data to a digital signal</a:t>
          </a:r>
        </a:p>
      </dgm:t>
    </dgm:pt>
    <dgm:pt modelId="{17DFC26E-7E41-4DF1-9772-9CA31AC2292E}" type="parTrans" cxnId="{23C86E8A-F72D-474C-9345-C093B9E789B9}">
      <dgm:prSet/>
      <dgm:spPr/>
      <dgm:t>
        <a:bodyPr/>
        <a:lstStyle/>
        <a:p>
          <a:endParaRPr lang="en-US"/>
        </a:p>
      </dgm:t>
    </dgm:pt>
    <dgm:pt modelId="{D0AF768F-F24A-4231-B4F5-519C9A03A187}" type="sibTrans" cxnId="{23C86E8A-F72D-474C-9345-C093B9E789B9}">
      <dgm:prSet/>
      <dgm:spPr/>
      <dgm:t>
        <a:bodyPr/>
        <a:lstStyle/>
        <a:p>
          <a:endParaRPr lang="en-US"/>
        </a:p>
      </dgm:t>
    </dgm:pt>
    <dgm:pt modelId="{FA9A2AC3-A51A-4694-B718-95EBF58C387C}">
      <dgm:prSet/>
      <dgm:spPr/>
      <dgm:t>
        <a:bodyPr/>
        <a:lstStyle/>
        <a:p>
          <a:r>
            <a:rPr lang="en-US" b="0"/>
            <a:t>Develop</a:t>
          </a:r>
        </a:p>
      </dgm:t>
    </dgm:pt>
    <dgm:pt modelId="{B074D2CF-E185-42C1-83A1-9E2DD11C3D9E}" type="parTrans" cxnId="{18060980-21EB-4C9E-A7AE-078CC307E9B8}">
      <dgm:prSet/>
      <dgm:spPr/>
      <dgm:t>
        <a:bodyPr/>
        <a:lstStyle/>
        <a:p>
          <a:endParaRPr lang="en-US"/>
        </a:p>
      </dgm:t>
    </dgm:pt>
    <dgm:pt modelId="{B5572493-15AB-4E24-8849-5021A499DFDC}" type="sibTrans" cxnId="{18060980-21EB-4C9E-A7AE-078CC307E9B8}">
      <dgm:prSet/>
      <dgm:spPr/>
      <dgm:t>
        <a:bodyPr/>
        <a:lstStyle/>
        <a:p>
          <a:endParaRPr lang="en-US"/>
        </a:p>
      </dgm:t>
    </dgm:pt>
    <dgm:pt modelId="{B845B941-1737-41A3-9732-E179EFCA5ADC}">
      <dgm:prSet/>
      <dgm:spPr/>
      <dgm:t>
        <a:bodyPr/>
        <a:lstStyle/>
        <a:p>
          <a:r>
            <a:rPr lang="en-US" dirty="0"/>
            <a:t>Develop an algorithm for the microcomputer to determine the eyes position</a:t>
          </a:r>
        </a:p>
      </dgm:t>
    </dgm:pt>
    <dgm:pt modelId="{A5761AA7-0EAA-4CC4-B112-9B4CCFDB29A5}" type="parTrans" cxnId="{A9414602-8631-465A-BD38-F05E3FA35398}">
      <dgm:prSet/>
      <dgm:spPr/>
      <dgm:t>
        <a:bodyPr/>
        <a:lstStyle/>
        <a:p>
          <a:endParaRPr lang="en-US"/>
        </a:p>
      </dgm:t>
    </dgm:pt>
    <dgm:pt modelId="{DDC5E264-C8A0-44D9-AC11-3BA7425A28F0}" type="sibTrans" cxnId="{A9414602-8631-465A-BD38-F05E3FA35398}">
      <dgm:prSet/>
      <dgm:spPr/>
      <dgm:t>
        <a:bodyPr/>
        <a:lstStyle/>
        <a:p>
          <a:endParaRPr lang="en-US"/>
        </a:p>
      </dgm:t>
    </dgm:pt>
    <dgm:pt modelId="{7B934774-CA6B-475F-BFDC-676633FC02FF}">
      <dgm:prSet/>
      <dgm:spPr/>
      <dgm:t>
        <a:bodyPr/>
        <a:lstStyle/>
        <a:p>
          <a:r>
            <a:rPr lang="en-US"/>
            <a:t>Use</a:t>
          </a:r>
        </a:p>
      </dgm:t>
    </dgm:pt>
    <dgm:pt modelId="{42DED3C5-9995-477F-A331-D54730372222}" type="parTrans" cxnId="{EEF2411F-8641-4FC4-B4B6-13B9EC99301F}">
      <dgm:prSet/>
      <dgm:spPr/>
      <dgm:t>
        <a:bodyPr/>
        <a:lstStyle/>
        <a:p>
          <a:endParaRPr lang="en-US"/>
        </a:p>
      </dgm:t>
    </dgm:pt>
    <dgm:pt modelId="{F2E20351-1075-4DB6-9CA2-CEEA053AFFD1}" type="sibTrans" cxnId="{EEF2411F-8641-4FC4-B4B6-13B9EC99301F}">
      <dgm:prSet/>
      <dgm:spPr/>
      <dgm:t>
        <a:bodyPr/>
        <a:lstStyle/>
        <a:p>
          <a:endParaRPr lang="en-US"/>
        </a:p>
      </dgm:t>
    </dgm:pt>
    <dgm:pt modelId="{46708C14-3735-48EB-8686-5C63CDF00B7C}">
      <dgm:prSet/>
      <dgm:spPr/>
      <dgm:t>
        <a:bodyPr/>
        <a:lstStyle/>
        <a:p>
          <a:r>
            <a:rPr lang="en-US" dirty="0"/>
            <a:t>Utilize the algorithm to incorporate eye tracking into an application</a:t>
          </a:r>
        </a:p>
      </dgm:t>
    </dgm:pt>
    <dgm:pt modelId="{B3A70132-C52B-4962-AC17-33E2653F6121}" type="parTrans" cxnId="{417B16E5-EB39-4401-AD13-55ACE3C5F834}">
      <dgm:prSet/>
      <dgm:spPr/>
      <dgm:t>
        <a:bodyPr/>
        <a:lstStyle/>
        <a:p>
          <a:endParaRPr lang="en-US"/>
        </a:p>
      </dgm:t>
    </dgm:pt>
    <dgm:pt modelId="{E50F8A24-008F-43E2-B1D5-B1835C6C515E}" type="sibTrans" cxnId="{417B16E5-EB39-4401-AD13-55ACE3C5F834}">
      <dgm:prSet/>
      <dgm:spPr/>
      <dgm:t>
        <a:bodyPr/>
        <a:lstStyle/>
        <a:p>
          <a:endParaRPr lang="en-US"/>
        </a:p>
      </dgm:t>
    </dgm:pt>
    <dgm:pt modelId="{D2BE6CEB-F4D6-4747-BAFA-77B7BE50DDBC}" type="pres">
      <dgm:prSet presAssocID="{3BD6F4D2-52A8-4A68-81BC-11009542096C}" presName="vert0" presStyleCnt="0">
        <dgm:presLayoutVars>
          <dgm:dir/>
          <dgm:animOne val="branch"/>
          <dgm:animLvl val="lvl"/>
        </dgm:presLayoutVars>
      </dgm:prSet>
      <dgm:spPr/>
    </dgm:pt>
    <dgm:pt modelId="{973C0F14-87F0-430E-A558-B301415B347A}" type="pres">
      <dgm:prSet presAssocID="{E8AA3076-C3CE-4E81-85F2-1130D58DE8AD}" presName="thickLine" presStyleLbl="alignNode1" presStyleIdx="0" presStyleCnt="4"/>
      <dgm:spPr/>
    </dgm:pt>
    <dgm:pt modelId="{E92AD737-74C0-47D3-8C43-9664FD56DF85}" type="pres">
      <dgm:prSet presAssocID="{E8AA3076-C3CE-4E81-85F2-1130D58DE8AD}" presName="horz1" presStyleCnt="0"/>
      <dgm:spPr/>
    </dgm:pt>
    <dgm:pt modelId="{45D964DC-98A4-405C-BDE7-B7802B174767}" type="pres">
      <dgm:prSet presAssocID="{E8AA3076-C3CE-4E81-85F2-1130D58DE8AD}" presName="tx1" presStyleLbl="revTx" presStyleIdx="0" presStyleCnt="8"/>
      <dgm:spPr/>
    </dgm:pt>
    <dgm:pt modelId="{D4C216D5-D835-4BEF-A640-02C46D3CDAB4}" type="pres">
      <dgm:prSet presAssocID="{E8AA3076-C3CE-4E81-85F2-1130D58DE8AD}" presName="vert1" presStyleCnt="0"/>
      <dgm:spPr/>
    </dgm:pt>
    <dgm:pt modelId="{C2E818CA-F035-4393-A0A3-F7DB87925169}" type="pres">
      <dgm:prSet presAssocID="{92B3AD79-4087-4421-AA96-225801E86617}" presName="vertSpace2a" presStyleCnt="0"/>
      <dgm:spPr/>
    </dgm:pt>
    <dgm:pt modelId="{644B2AD0-BCA3-4ADD-8A1A-1599ADDA4BED}" type="pres">
      <dgm:prSet presAssocID="{92B3AD79-4087-4421-AA96-225801E86617}" presName="horz2" presStyleCnt="0"/>
      <dgm:spPr/>
    </dgm:pt>
    <dgm:pt modelId="{125B9E75-6477-4C39-BC59-AC4D13F6D948}" type="pres">
      <dgm:prSet presAssocID="{92B3AD79-4087-4421-AA96-225801E86617}" presName="horzSpace2" presStyleCnt="0"/>
      <dgm:spPr/>
    </dgm:pt>
    <dgm:pt modelId="{6B1CE933-21D6-41E5-AE68-2CA47B4251BD}" type="pres">
      <dgm:prSet presAssocID="{92B3AD79-4087-4421-AA96-225801E86617}" presName="tx2" presStyleLbl="revTx" presStyleIdx="1" presStyleCnt="8"/>
      <dgm:spPr/>
    </dgm:pt>
    <dgm:pt modelId="{6C4A701E-1943-4FE6-A351-D0183EA21004}" type="pres">
      <dgm:prSet presAssocID="{92B3AD79-4087-4421-AA96-225801E86617}" presName="vert2" presStyleCnt="0"/>
      <dgm:spPr/>
    </dgm:pt>
    <dgm:pt modelId="{EA25853E-0E4C-4A1D-AA82-7150C357FF8C}" type="pres">
      <dgm:prSet presAssocID="{92B3AD79-4087-4421-AA96-225801E86617}" presName="thinLine2b" presStyleLbl="callout" presStyleIdx="0" presStyleCnt="4"/>
      <dgm:spPr/>
    </dgm:pt>
    <dgm:pt modelId="{332664D4-F782-4D90-B5C1-8E1A14E24CE8}" type="pres">
      <dgm:prSet presAssocID="{92B3AD79-4087-4421-AA96-225801E86617}" presName="vertSpace2b" presStyleCnt="0"/>
      <dgm:spPr/>
    </dgm:pt>
    <dgm:pt modelId="{C0B1BA25-AC14-4ADF-B2EF-2C6BBC99E882}" type="pres">
      <dgm:prSet presAssocID="{843DAC35-5F02-4D99-82EA-0A1CE856B077}" presName="thickLine" presStyleLbl="alignNode1" presStyleIdx="1" presStyleCnt="4"/>
      <dgm:spPr/>
    </dgm:pt>
    <dgm:pt modelId="{EB0632ED-1058-40A0-AC3C-78C2D4FA84EE}" type="pres">
      <dgm:prSet presAssocID="{843DAC35-5F02-4D99-82EA-0A1CE856B077}" presName="horz1" presStyleCnt="0"/>
      <dgm:spPr/>
    </dgm:pt>
    <dgm:pt modelId="{F3F52B90-1B97-4793-9AA2-8C4B4A295322}" type="pres">
      <dgm:prSet presAssocID="{843DAC35-5F02-4D99-82EA-0A1CE856B077}" presName="tx1" presStyleLbl="revTx" presStyleIdx="2" presStyleCnt="8"/>
      <dgm:spPr/>
    </dgm:pt>
    <dgm:pt modelId="{E9214950-054A-4F18-9A67-681065489149}" type="pres">
      <dgm:prSet presAssocID="{843DAC35-5F02-4D99-82EA-0A1CE856B077}" presName="vert1" presStyleCnt="0"/>
      <dgm:spPr/>
    </dgm:pt>
    <dgm:pt modelId="{230E10B1-AFE3-4C3D-8DC0-625D15400F57}" type="pres">
      <dgm:prSet presAssocID="{07E09155-1D7E-4B88-AE31-5D6145FE6835}" presName="vertSpace2a" presStyleCnt="0"/>
      <dgm:spPr/>
    </dgm:pt>
    <dgm:pt modelId="{96DBD2E9-E228-495B-8AE1-209490DDD383}" type="pres">
      <dgm:prSet presAssocID="{07E09155-1D7E-4B88-AE31-5D6145FE6835}" presName="horz2" presStyleCnt="0"/>
      <dgm:spPr/>
    </dgm:pt>
    <dgm:pt modelId="{3C222EF5-DE09-4BA2-A0BB-AA79D5DFB13B}" type="pres">
      <dgm:prSet presAssocID="{07E09155-1D7E-4B88-AE31-5D6145FE6835}" presName="horzSpace2" presStyleCnt="0"/>
      <dgm:spPr/>
    </dgm:pt>
    <dgm:pt modelId="{14D2193B-3E94-4CB0-9795-D260ABFE785E}" type="pres">
      <dgm:prSet presAssocID="{07E09155-1D7E-4B88-AE31-5D6145FE6835}" presName="tx2" presStyleLbl="revTx" presStyleIdx="3" presStyleCnt="8"/>
      <dgm:spPr/>
    </dgm:pt>
    <dgm:pt modelId="{701414AA-7A4D-40D6-B525-956961934739}" type="pres">
      <dgm:prSet presAssocID="{07E09155-1D7E-4B88-AE31-5D6145FE6835}" presName="vert2" presStyleCnt="0"/>
      <dgm:spPr/>
    </dgm:pt>
    <dgm:pt modelId="{17396954-988C-4BB1-955B-C9DFFD769E0F}" type="pres">
      <dgm:prSet presAssocID="{07E09155-1D7E-4B88-AE31-5D6145FE6835}" presName="thinLine2b" presStyleLbl="callout" presStyleIdx="1" presStyleCnt="4"/>
      <dgm:spPr/>
    </dgm:pt>
    <dgm:pt modelId="{C3E30FE2-2496-42F6-B148-D679F3352A7D}" type="pres">
      <dgm:prSet presAssocID="{07E09155-1D7E-4B88-AE31-5D6145FE6835}" presName="vertSpace2b" presStyleCnt="0"/>
      <dgm:spPr/>
    </dgm:pt>
    <dgm:pt modelId="{57223879-B28F-4C20-9241-657F4F6295F7}" type="pres">
      <dgm:prSet presAssocID="{FA9A2AC3-A51A-4694-B718-95EBF58C387C}" presName="thickLine" presStyleLbl="alignNode1" presStyleIdx="2" presStyleCnt="4"/>
      <dgm:spPr/>
    </dgm:pt>
    <dgm:pt modelId="{BEC03199-0CFD-4A5B-80A1-060503318FA5}" type="pres">
      <dgm:prSet presAssocID="{FA9A2AC3-A51A-4694-B718-95EBF58C387C}" presName="horz1" presStyleCnt="0"/>
      <dgm:spPr/>
    </dgm:pt>
    <dgm:pt modelId="{1C76498A-8B97-47A1-96E7-F5F576205398}" type="pres">
      <dgm:prSet presAssocID="{FA9A2AC3-A51A-4694-B718-95EBF58C387C}" presName="tx1" presStyleLbl="revTx" presStyleIdx="4" presStyleCnt="8"/>
      <dgm:spPr/>
    </dgm:pt>
    <dgm:pt modelId="{726D6A04-F7E5-43A1-A24F-6A5B72EAA3EE}" type="pres">
      <dgm:prSet presAssocID="{FA9A2AC3-A51A-4694-B718-95EBF58C387C}" presName="vert1" presStyleCnt="0"/>
      <dgm:spPr/>
    </dgm:pt>
    <dgm:pt modelId="{B201D4C0-4DDC-4610-93C5-DBB5D1A3C6A8}" type="pres">
      <dgm:prSet presAssocID="{B845B941-1737-41A3-9732-E179EFCA5ADC}" presName="vertSpace2a" presStyleCnt="0"/>
      <dgm:spPr/>
    </dgm:pt>
    <dgm:pt modelId="{065785AB-F051-4D60-9D47-8D8C9BA27DB3}" type="pres">
      <dgm:prSet presAssocID="{B845B941-1737-41A3-9732-E179EFCA5ADC}" presName="horz2" presStyleCnt="0"/>
      <dgm:spPr/>
    </dgm:pt>
    <dgm:pt modelId="{FB305522-E7EC-4C05-ADCA-77E89B5293EB}" type="pres">
      <dgm:prSet presAssocID="{B845B941-1737-41A3-9732-E179EFCA5ADC}" presName="horzSpace2" presStyleCnt="0"/>
      <dgm:spPr/>
    </dgm:pt>
    <dgm:pt modelId="{B77061A6-C245-45CD-8D28-3E13BD8D2BCF}" type="pres">
      <dgm:prSet presAssocID="{B845B941-1737-41A3-9732-E179EFCA5ADC}" presName="tx2" presStyleLbl="revTx" presStyleIdx="5" presStyleCnt="8"/>
      <dgm:spPr/>
    </dgm:pt>
    <dgm:pt modelId="{AB459020-B03A-4B2D-8D6F-98A6BB1D6B91}" type="pres">
      <dgm:prSet presAssocID="{B845B941-1737-41A3-9732-E179EFCA5ADC}" presName="vert2" presStyleCnt="0"/>
      <dgm:spPr/>
    </dgm:pt>
    <dgm:pt modelId="{B1F00518-130A-4E59-9555-77A0BB4BE379}" type="pres">
      <dgm:prSet presAssocID="{B845B941-1737-41A3-9732-E179EFCA5ADC}" presName="thinLine2b" presStyleLbl="callout" presStyleIdx="2" presStyleCnt="4"/>
      <dgm:spPr/>
    </dgm:pt>
    <dgm:pt modelId="{48F45EF4-097A-4833-9CF9-A3AE2CAD4038}" type="pres">
      <dgm:prSet presAssocID="{B845B941-1737-41A3-9732-E179EFCA5ADC}" presName="vertSpace2b" presStyleCnt="0"/>
      <dgm:spPr/>
    </dgm:pt>
    <dgm:pt modelId="{B2A33F63-14A0-4454-ABD6-F632706618A0}" type="pres">
      <dgm:prSet presAssocID="{7B934774-CA6B-475F-BFDC-676633FC02FF}" presName="thickLine" presStyleLbl="alignNode1" presStyleIdx="3" presStyleCnt="4"/>
      <dgm:spPr/>
    </dgm:pt>
    <dgm:pt modelId="{1CEA66C0-30D9-46AD-A4A3-A552998FD6E1}" type="pres">
      <dgm:prSet presAssocID="{7B934774-CA6B-475F-BFDC-676633FC02FF}" presName="horz1" presStyleCnt="0"/>
      <dgm:spPr/>
    </dgm:pt>
    <dgm:pt modelId="{BBF3FA80-D840-4328-A19F-513F5C7D3151}" type="pres">
      <dgm:prSet presAssocID="{7B934774-CA6B-475F-BFDC-676633FC02FF}" presName="tx1" presStyleLbl="revTx" presStyleIdx="6" presStyleCnt="8"/>
      <dgm:spPr/>
    </dgm:pt>
    <dgm:pt modelId="{1BD8AEB0-992B-4D14-9CC8-01C16989A501}" type="pres">
      <dgm:prSet presAssocID="{7B934774-CA6B-475F-BFDC-676633FC02FF}" presName="vert1" presStyleCnt="0"/>
      <dgm:spPr/>
    </dgm:pt>
    <dgm:pt modelId="{54F62D2F-3986-49EC-8237-4C9C7B73D3B8}" type="pres">
      <dgm:prSet presAssocID="{46708C14-3735-48EB-8686-5C63CDF00B7C}" presName="vertSpace2a" presStyleCnt="0"/>
      <dgm:spPr/>
    </dgm:pt>
    <dgm:pt modelId="{893E16C6-3C4D-4C55-B29F-3EBD4E5DB2CB}" type="pres">
      <dgm:prSet presAssocID="{46708C14-3735-48EB-8686-5C63CDF00B7C}" presName="horz2" presStyleCnt="0"/>
      <dgm:spPr/>
    </dgm:pt>
    <dgm:pt modelId="{9630F51C-EE15-49DD-A970-951DB74E308E}" type="pres">
      <dgm:prSet presAssocID="{46708C14-3735-48EB-8686-5C63CDF00B7C}" presName="horzSpace2" presStyleCnt="0"/>
      <dgm:spPr/>
    </dgm:pt>
    <dgm:pt modelId="{96CC5B28-0BA8-4E1B-80F5-CA470294290B}" type="pres">
      <dgm:prSet presAssocID="{46708C14-3735-48EB-8686-5C63CDF00B7C}" presName="tx2" presStyleLbl="revTx" presStyleIdx="7" presStyleCnt="8"/>
      <dgm:spPr/>
    </dgm:pt>
    <dgm:pt modelId="{4B388162-F82D-40F7-982F-9C13B5493BC3}" type="pres">
      <dgm:prSet presAssocID="{46708C14-3735-48EB-8686-5C63CDF00B7C}" presName="vert2" presStyleCnt="0"/>
      <dgm:spPr/>
    </dgm:pt>
    <dgm:pt modelId="{CFADC12F-6B82-4541-BC27-28617076B42A}" type="pres">
      <dgm:prSet presAssocID="{46708C14-3735-48EB-8686-5C63CDF00B7C}" presName="thinLine2b" presStyleLbl="callout" presStyleIdx="3" presStyleCnt="4"/>
      <dgm:spPr/>
    </dgm:pt>
    <dgm:pt modelId="{1D528534-9A2B-4154-A26A-F40F2E388E7D}" type="pres">
      <dgm:prSet presAssocID="{46708C14-3735-48EB-8686-5C63CDF00B7C}" presName="vertSpace2b" presStyleCnt="0"/>
      <dgm:spPr/>
    </dgm:pt>
  </dgm:ptLst>
  <dgm:cxnLst>
    <dgm:cxn modelId="{A9414602-8631-465A-BD38-F05E3FA35398}" srcId="{FA9A2AC3-A51A-4694-B718-95EBF58C387C}" destId="{B845B941-1737-41A3-9732-E179EFCA5ADC}" srcOrd="0" destOrd="0" parTransId="{A5761AA7-0EAA-4CC4-B112-9B4CCFDB29A5}" sibTransId="{DDC5E264-C8A0-44D9-AC11-3BA7425A28F0}"/>
    <dgm:cxn modelId="{EEF2411F-8641-4FC4-B4B6-13B9EC99301F}" srcId="{3BD6F4D2-52A8-4A68-81BC-11009542096C}" destId="{7B934774-CA6B-475F-BFDC-676633FC02FF}" srcOrd="3" destOrd="0" parTransId="{42DED3C5-9995-477F-A331-D54730372222}" sibTransId="{F2E20351-1075-4DB6-9CA2-CEEA053AFFD1}"/>
    <dgm:cxn modelId="{55DEEB2E-7AB6-4BB2-A630-8DC654DF7A70}" type="presOf" srcId="{3BD6F4D2-52A8-4A68-81BC-11009542096C}" destId="{D2BE6CEB-F4D6-4747-BAFA-77B7BE50DDBC}" srcOrd="0" destOrd="0" presId="urn:microsoft.com/office/officeart/2008/layout/LinedList"/>
    <dgm:cxn modelId="{4D37D753-295F-4AAE-A152-4E025774BDFE}" type="presOf" srcId="{E8AA3076-C3CE-4E81-85F2-1130D58DE8AD}" destId="{45D964DC-98A4-405C-BDE7-B7802B174767}" srcOrd="0" destOrd="0" presId="urn:microsoft.com/office/officeart/2008/layout/LinedList"/>
    <dgm:cxn modelId="{ED1AF774-46C5-4491-BC00-C24AD28F4C77}" type="presOf" srcId="{46708C14-3735-48EB-8686-5C63CDF00B7C}" destId="{96CC5B28-0BA8-4E1B-80F5-CA470294290B}" srcOrd="0" destOrd="0" presId="urn:microsoft.com/office/officeart/2008/layout/LinedList"/>
    <dgm:cxn modelId="{18060980-21EB-4C9E-A7AE-078CC307E9B8}" srcId="{3BD6F4D2-52A8-4A68-81BC-11009542096C}" destId="{FA9A2AC3-A51A-4694-B718-95EBF58C387C}" srcOrd="2" destOrd="0" parTransId="{B074D2CF-E185-42C1-83A1-9E2DD11C3D9E}" sibTransId="{B5572493-15AB-4E24-8849-5021A499DFDC}"/>
    <dgm:cxn modelId="{CE0C5B82-2464-4DCA-A34A-3A67D774275F}" srcId="{3BD6F4D2-52A8-4A68-81BC-11009542096C}" destId="{E8AA3076-C3CE-4E81-85F2-1130D58DE8AD}" srcOrd="0" destOrd="0" parTransId="{6A86A0C4-908D-4CDC-94F8-6E31B74AA5E9}" sibTransId="{EFA275CE-2467-4E15-BFAA-15F45457BD7C}"/>
    <dgm:cxn modelId="{23C86E8A-F72D-474C-9345-C093B9E789B9}" srcId="{843DAC35-5F02-4D99-82EA-0A1CE856B077}" destId="{07E09155-1D7E-4B88-AE31-5D6145FE6835}" srcOrd="0" destOrd="0" parTransId="{17DFC26E-7E41-4DF1-9772-9CA31AC2292E}" sibTransId="{D0AF768F-F24A-4231-B4F5-519C9A03A187}"/>
    <dgm:cxn modelId="{43310DA7-6595-439D-B7E8-5B96C0D6FA1C}" srcId="{E8AA3076-C3CE-4E81-85F2-1130D58DE8AD}" destId="{92B3AD79-4087-4421-AA96-225801E86617}" srcOrd="0" destOrd="0" parTransId="{BD3EE489-E24B-4F62-9DD6-E6821DD9D755}" sibTransId="{4995BF8F-EF26-443A-85C2-BEE371EB226B}"/>
    <dgm:cxn modelId="{7C6E5CAB-2E5A-40F9-A834-C1132355A9F3}" type="presOf" srcId="{7B934774-CA6B-475F-BFDC-676633FC02FF}" destId="{BBF3FA80-D840-4328-A19F-513F5C7D3151}" srcOrd="0" destOrd="0" presId="urn:microsoft.com/office/officeart/2008/layout/LinedList"/>
    <dgm:cxn modelId="{F83547AD-9D1B-4D5F-BBB9-CA50702E49F8}" srcId="{3BD6F4D2-52A8-4A68-81BC-11009542096C}" destId="{843DAC35-5F02-4D99-82EA-0A1CE856B077}" srcOrd="1" destOrd="0" parTransId="{7931C316-ED87-404E-AC49-1CB6D47198D4}" sibTransId="{069E928B-2250-4743-A275-854FB644C62E}"/>
    <dgm:cxn modelId="{96F11BB4-60A2-4685-9F72-279EE92AF327}" type="presOf" srcId="{92B3AD79-4087-4421-AA96-225801E86617}" destId="{6B1CE933-21D6-41E5-AE68-2CA47B4251BD}" srcOrd="0" destOrd="0" presId="urn:microsoft.com/office/officeart/2008/layout/LinedList"/>
    <dgm:cxn modelId="{14974EDB-BDA5-4A10-9B8C-EACB69956E3B}" type="presOf" srcId="{B845B941-1737-41A3-9732-E179EFCA5ADC}" destId="{B77061A6-C245-45CD-8D28-3E13BD8D2BCF}" srcOrd="0" destOrd="0" presId="urn:microsoft.com/office/officeart/2008/layout/LinedList"/>
    <dgm:cxn modelId="{417B16E5-EB39-4401-AD13-55ACE3C5F834}" srcId="{7B934774-CA6B-475F-BFDC-676633FC02FF}" destId="{46708C14-3735-48EB-8686-5C63CDF00B7C}" srcOrd="0" destOrd="0" parTransId="{B3A70132-C52B-4962-AC17-33E2653F6121}" sibTransId="{E50F8A24-008F-43E2-B1D5-B1835C6C515E}"/>
    <dgm:cxn modelId="{50A738ED-2D14-411C-B39B-D80D414E2ECC}" type="presOf" srcId="{07E09155-1D7E-4B88-AE31-5D6145FE6835}" destId="{14D2193B-3E94-4CB0-9795-D260ABFE785E}" srcOrd="0" destOrd="0" presId="urn:microsoft.com/office/officeart/2008/layout/LinedList"/>
    <dgm:cxn modelId="{1EBDEFF1-9ED0-449D-9024-187382DB4DB9}" type="presOf" srcId="{FA9A2AC3-A51A-4694-B718-95EBF58C387C}" destId="{1C76498A-8B97-47A1-96E7-F5F576205398}" srcOrd="0" destOrd="0" presId="urn:microsoft.com/office/officeart/2008/layout/LinedList"/>
    <dgm:cxn modelId="{6C6171F3-B436-40E4-805E-7806A02A2967}" type="presOf" srcId="{843DAC35-5F02-4D99-82EA-0A1CE856B077}" destId="{F3F52B90-1B97-4793-9AA2-8C4B4A295322}" srcOrd="0" destOrd="0" presId="urn:microsoft.com/office/officeart/2008/layout/LinedList"/>
    <dgm:cxn modelId="{941A4804-AC42-4DCA-9002-62C014437EAB}" type="presParOf" srcId="{D2BE6CEB-F4D6-4747-BAFA-77B7BE50DDBC}" destId="{973C0F14-87F0-430E-A558-B301415B347A}" srcOrd="0" destOrd="0" presId="urn:microsoft.com/office/officeart/2008/layout/LinedList"/>
    <dgm:cxn modelId="{1FA747E3-4038-4110-A5EF-1D544B206DB9}" type="presParOf" srcId="{D2BE6CEB-F4D6-4747-BAFA-77B7BE50DDBC}" destId="{E92AD737-74C0-47D3-8C43-9664FD56DF85}" srcOrd="1" destOrd="0" presId="urn:microsoft.com/office/officeart/2008/layout/LinedList"/>
    <dgm:cxn modelId="{2E70F659-6651-4123-BABA-96337656167B}" type="presParOf" srcId="{E92AD737-74C0-47D3-8C43-9664FD56DF85}" destId="{45D964DC-98A4-405C-BDE7-B7802B174767}" srcOrd="0" destOrd="0" presId="urn:microsoft.com/office/officeart/2008/layout/LinedList"/>
    <dgm:cxn modelId="{A493BF0C-4EEE-497E-B47B-561316B75D09}" type="presParOf" srcId="{E92AD737-74C0-47D3-8C43-9664FD56DF85}" destId="{D4C216D5-D835-4BEF-A640-02C46D3CDAB4}" srcOrd="1" destOrd="0" presId="urn:microsoft.com/office/officeart/2008/layout/LinedList"/>
    <dgm:cxn modelId="{542049B4-9843-4AA6-9D81-C63A5325A065}" type="presParOf" srcId="{D4C216D5-D835-4BEF-A640-02C46D3CDAB4}" destId="{C2E818CA-F035-4393-A0A3-F7DB87925169}" srcOrd="0" destOrd="0" presId="urn:microsoft.com/office/officeart/2008/layout/LinedList"/>
    <dgm:cxn modelId="{52198E6A-4BFC-440B-876C-0909A97A7CFF}" type="presParOf" srcId="{D4C216D5-D835-4BEF-A640-02C46D3CDAB4}" destId="{644B2AD0-BCA3-4ADD-8A1A-1599ADDA4BED}" srcOrd="1" destOrd="0" presId="urn:microsoft.com/office/officeart/2008/layout/LinedList"/>
    <dgm:cxn modelId="{FDB604EB-AA54-4553-AF4C-E3F44726E7EF}" type="presParOf" srcId="{644B2AD0-BCA3-4ADD-8A1A-1599ADDA4BED}" destId="{125B9E75-6477-4C39-BC59-AC4D13F6D948}" srcOrd="0" destOrd="0" presId="urn:microsoft.com/office/officeart/2008/layout/LinedList"/>
    <dgm:cxn modelId="{1272BB40-E966-4DF2-828F-F9194B99A017}" type="presParOf" srcId="{644B2AD0-BCA3-4ADD-8A1A-1599ADDA4BED}" destId="{6B1CE933-21D6-41E5-AE68-2CA47B4251BD}" srcOrd="1" destOrd="0" presId="urn:microsoft.com/office/officeart/2008/layout/LinedList"/>
    <dgm:cxn modelId="{18868361-239D-4195-B404-147769FE8B13}" type="presParOf" srcId="{644B2AD0-BCA3-4ADD-8A1A-1599ADDA4BED}" destId="{6C4A701E-1943-4FE6-A351-D0183EA21004}" srcOrd="2" destOrd="0" presId="urn:microsoft.com/office/officeart/2008/layout/LinedList"/>
    <dgm:cxn modelId="{1B2E70D8-B105-4664-8BE4-EE7A69EDCAF8}" type="presParOf" srcId="{D4C216D5-D835-4BEF-A640-02C46D3CDAB4}" destId="{EA25853E-0E4C-4A1D-AA82-7150C357FF8C}" srcOrd="2" destOrd="0" presId="urn:microsoft.com/office/officeart/2008/layout/LinedList"/>
    <dgm:cxn modelId="{B0922824-AC93-498A-B21E-F6174A5558F8}" type="presParOf" srcId="{D4C216D5-D835-4BEF-A640-02C46D3CDAB4}" destId="{332664D4-F782-4D90-B5C1-8E1A14E24CE8}" srcOrd="3" destOrd="0" presId="urn:microsoft.com/office/officeart/2008/layout/LinedList"/>
    <dgm:cxn modelId="{9AA83A4C-7E4F-40D6-8A84-8A03956FF35E}" type="presParOf" srcId="{D2BE6CEB-F4D6-4747-BAFA-77B7BE50DDBC}" destId="{C0B1BA25-AC14-4ADF-B2EF-2C6BBC99E882}" srcOrd="2" destOrd="0" presId="urn:microsoft.com/office/officeart/2008/layout/LinedList"/>
    <dgm:cxn modelId="{17D0518A-9DA4-48D0-ACF2-4A91348948A7}" type="presParOf" srcId="{D2BE6CEB-F4D6-4747-BAFA-77B7BE50DDBC}" destId="{EB0632ED-1058-40A0-AC3C-78C2D4FA84EE}" srcOrd="3" destOrd="0" presId="urn:microsoft.com/office/officeart/2008/layout/LinedList"/>
    <dgm:cxn modelId="{E1593AC9-DCA0-4E06-B9A0-B407184BF920}" type="presParOf" srcId="{EB0632ED-1058-40A0-AC3C-78C2D4FA84EE}" destId="{F3F52B90-1B97-4793-9AA2-8C4B4A295322}" srcOrd="0" destOrd="0" presId="urn:microsoft.com/office/officeart/2008/layout/LinedList"/>
    <dgm:cxn modelId="{79FEDE4A-412B-422B-A49D-3CEF016CCE58}" type="presParOf" srcId="{EB0632ED-1058-40A0-AC3C-78C2D4FA84EE}" destId="{E9214950-054A-4F18-9A67-681065489149}" srcOrd="1" destOrd="0" presId="urn:microsoft.com/office/officeart/2008/layout/LinedList"/>
    <dgm:cxn modelId="{153BB73A-76D8-46B2-9793-38966739C638}" type="presParOf" srcId="{E9214950-054A-4F18-9A67-681065489149}" destId="{230E10B1-AFE3-4C3D-8DC0-625D15400F57}" srcOrd="0" destOrd="0" presId="urn:microsoft.com/office/officeart/2008/layout/LinedList"/>
    <dgm:cxn modelId="{573A9E62-7CD5-40CA-98B3-12934FBC7315}" type="presParOf" srcId="{E9214950-054A-4F18-9A67-681065489149}" destId="{96DBD2E9-E228-495B-8AE1-209490DDD383}" srcOrd="1" destOrd="0" presId="urn:microsoft.com/office/officeart/2008/layout/LinedList"/>
    <dgm:cxn modelId="{534303F6-F06F-4531-8949-08FA1A937A43}" type="presParOf" srcId="{96DBD2E9-E228-495B-8AE1-209490DDD383}" destId="{3C222EF5-DE09-4BA2-A0BB-AA79D5DFB13B}" srcOrd="0" destOrd="0" presId="urn:microsoft.com/office/officeart/2008/layout/LinedList"/>
    <dgm:cxn modelId="{E1900697-0F9A-4AEA-8388-E5197E12340E}" type="presParOf" srcId="{96DBD2E9-E228-495B-8AE1-209490DDD383}" destId="{14D2193B-3E94-4CB0-9795-D260ABFE785E}" srcOrd="1" destOrd="0" presId="urn:microsoft.com/office/officeart/2008/layout/LinedList"/>
    <dgm:cxn modelId="{B9055D64-E2B4-46CA-B2CF-D4387226508B}" type="presParOf" srcId="{96DBD2E9-E228-495B-8AE1-209490DDD383}" destId="{701414AA-7A4D-40D6-B525-956961934739}" srcOrd="2" destOrd="0" presId="urn:microsoft.com/office/officeart/2008/layout/LinedList"/>
    <dgm:cxn modelId="{B0A9650D-4B08-4187-869E-A03360B06CAD}" type="presParOf" srcId="{E9214950-054A-4F18-9A67-681065489149}" destId="{17396954-988C-4BB1-955B-C9DFFD769E0F}" srcOrd="2" destOrd="0" presId="urn:microsoft.com/office/officeart/2008/layout/LinedList"/>
    <dgm:cxn modelId="{4126A260-B88D-4105-854A-EBF22B80976F}" type="presParOf" srcId="{E9214950-054A-4F18-9A67-681065489149}" destId="{C3E30FE2-2496-42F6-B148-D679F3352A7D}" srcOrd="3" destOrd="0" presId="urn:microsoft.com/office/officeart/2008/layout/LinedList"/>
    <dgm:cxn modelId="{50B47D63-4765-4C36-9A1C-5E5FB720C5D6}" type="presParOf" srcId="{D2BE6CEB-F4D6-4747-BAFA-77B7BE50DDBC}" destId="{57223879-B28F-4C20-9241-657F4F6295F7}" srcOrd="4" destOrd="0" presId="urn:microsoft.com/office/officeart/2008/layout/LinedList"/>
    <dgm:cxn modelId="{81E593C5-93F2-4B4B-9D3B-C2F9AC836215}" type="presParOf" srcId="{D2BE6CEB-F4D6-4747-BAFA-77B7BE50DDBC}" destId="{BEC03199-0CFD-4A5B-80A1-060503318FA5}" srcOrd="5" destOrd="0" presId="urn:microsoft.com/office/officeart/2008/layout/LinedList"/>
    <dgm:cxn modelId="{A71CCABD-7813-4AD1-8E17-0B97CD65AD80}" type="presParOf" srcId="{BEC03199-0CFD-4A5B-80A1-060503318FA5}" destId="{1C76498A-8B97-47A1-96E7-F5F576205398}" srcOrd="0" destOrd="0" presId="urn:microsoft.com/office/officeart/2008/layout/LinedList"/>
    <dgm:cxn modelId="{E92471E9-A798-4F9F-AF18-1C447D327BD7}" type="presParOf" srcId="{BEC03199-0CFD-4A5B-80A1-060503318FA5}" destId="{726D6A04-F7E5-43A1-A24F-6A5B72EAA3EE}" srcOrd="1" destOrd="0" presId="urn:microsoft.com/office/officeart/2008/layout/LinedList"/>
    <dgm:cxn modelId="{428D4853-E545-48FE-941D-E3E4B6DE266A}" type="presParOf" srcId="{726D6A04-F7E5-43A1-A24F-6A5B72EAA3EE}" destId="{B201D4C0-4DDC-4610-93C5-DBB5D1A3C6A8}" srcOrd="0" destOrd="0" presId="urn:microsoft.com/office/officeart/2008/layout/LinedList"/>
    <dgm:cxn modelId="{DDEB88F8-64D6-40A1-9BA9-5CD51A62CFFA}" type="presParOf" srcId="{726D6A04-F7E5-43A1-A24F-6A5B72EAA3EE}" destId="{065785AB-F051-4D60-9D47-8D8C9BA27DB3}" srcOrd="1" destOrd="0" presId="urn:microsoft.com/office/officeart/2008/layout/LinedList"/>
    <dgm:cxn modelId="{B087CA24-3B1F-43E9-BE36-FF5664854A69}" type="presParOf" srcId="{065785AB-F051-4D60-9D47-8D8C9BA27DB3}" destId="{FB305522-E7EC-4C05-ADCA-77E89B5293EB}" srcOrd="0" destOrd="0" presId="urn:microsoft.com/office/officeart/2008/layout/LinedList"/>
    <dgm:cxn modelId="{6B7DA7EF-9463-4B6D-8EE4-D05D38F0C698}" type="presParOf" srcId="{065785AB-F051-4D60-9D47-8D8C9BA27DB3}" destId="{B77061A6-C245-45CD-8D28-3E13BD8D2BCF}" srcOrd="1" destOrd="0" presId="urn:microsoft.com/office/officeart/2008/layout/LinedList"/>
    <dgm:cxn modelId="{C985D635-3CF8-4EB7-8AB0-A101E723C88B}" type="presParOf" srcId="{065785AB-F051-4D60-9D47-8D8C9BA27DB3}" destId="{AB459020-B03A-4B2D-8D6F-98A6BB1D6B91}" srcOrd="2" destOrd="0" presId="urn:microsoft.com/office/officeart/2008/layout/LinedList"/>
    <dgm:cxn modelId="{1F3E496E-C32F-4B8D-8C7E-C5F37DCD7C4C}" type="presParOf" srcId="{726D6A04-F7E5-43A1-A24F-6A5B72EAA3EE}" destId="{B1F00518-130A-4E59-9555-77A0BB4BE379}" srcOrd="2" destOrd="0" presId="urn:microsoft.com/office/officeart/2008/layout/LinedList"/>
    <dgm:cxn modelId="{5CC5B064-42BA-4849-99F6-0BB361F566A7}" type="presParOf" srcId="{726D6A04-F7E5-43A1-A24F-6A5B72EAA3EE}" destId="{48F45EF4-097A-4833-9CF9-A3AE2CAD4038}" srcOrd="3" destOrd="0" presId="urn:microsoft.com/office/officeart/2008/layout/LinedList"/>
    <dgm:cxn modelId="{B2C76860-A5FF-4E89-BD04-4EE27430DDA1}" type="presParOf" srcId="{D2BE6CEB-F4D6-4747-BAFA-77B7BE50DDBC}" destId="{B2A33F63-14A0-4454-ABD6-F632706618A0}" srcOrd="6" destOrd="0" presId="urn:microsoft.com/office/officeart/2008/layout/LinedList"/>
    <dgm:cxn modelId="{BC1CE38D-92E5-4FCC-B057-E483750664A3}" type="presParOf" srcId="{D2BE6CEB-F4D6-4747-BAFA-77B7BE50DDBC}" destId="{1CEA66C0-30D9-46AD-A4A3-A552998FD6E1}" srcOrd="7" destOrd="0" presId="urn:microsoft.com/office/officeart/2008/layout/LinedList"/>
    <dgm:cxn modelId="{1CA0B9B3-2DFC-464F-A284-CE4DC31CBA8C}" type="presParOf" srcId="{1CEA66C0-30D9-46AD-A4A3-A552998FD6E1}" destId="{BBF3FA80-D840-4328-A19F-513F5C7D3151}" srcOrd="0" destOrd="0" presId="urn:microsoft.com/office/officeart/2008/layout/LinedList"/>
    <dgm:cxn modelId="{71D7D5CF-B23F-4D3B-816A-C032780C39D1}" type="presParOf" srcId="{1CEA66C0-30D9-46AD-A4A3-A552998FD6E1}" destId="{1BD8AEB0-992B-4D14-9CC8-01C16989A501}" srcOrd="1" destOrd="0" presId="urn:microsoft.com/office/officeart/2008/layout/LinedList"/>
    <dgm:cxn modelId="{B8EF134E-219E-4C8D-92A6-DFE33995BA3F}" type="presParOf" srcId="{1BD8AEB0-992B-4D14-9CC8-01C16989A501}" destId="{54F62D2F-3986-49EC-8237-4C9C7B73D3B8}" srcOrd="0" destOrd="0" presId="urn:microsoft.com/office/officeart/2008/layout/LinedList"/>
    <dgm:cxn modelId="{9668BED9-5986-4C2D-BA0B-5AA479C0C465}" type="presParOf" srcId="{1BD8AEB0-992B-4D14-9CC8-01C16989A501}" destId="{893E16C6-3C4D-4C55-B29F-3EBD4E5DB2CB}" srcOrd="1" destOrd="0" presId="urn:microsoft.com/office/officeart/2008/layout/LinedList"/>
    <dgm:cxn modelId="{B68CBCF8-A741-4113-850A-9E677D62EEE6}" type="presParOf" srcId="{893E16C6-3C4D-4C55-B29F-3EBD4E5DB2CB}" destId="{9630F51C-EE15-49DD-A970-951DB74E308E}" srcOrd="0" destOrd="0" presId="urn:microsoft.com/office/officeart/2008/layout/LinedList"/>
    <dgm:cxn modelId="{9AA91DB6-C3D7-4FD8-8C00-70C540D95C14}" type="presParOf" srcId="{893E16C6-3C4D-4C55-B29F-3EBD4E5DB2CB}" destId="{96CC5B28-0BA8-4E1B-80F5-CA470294290B}" srcOrd="1" destOrd="0" presId="urn:microsoft.com/office/officeart/2008/layout/LinedList"/>
    <dgm:cxn modelId="{9DD693F6-C759-450D-B1D5-683421221F39}" type="presParOf" srcId="{893E16C6-3C4D-4C55-B29F-3EBD4E5DB2CB}" destId="{4B388162-F82D-40F7-982F-9C13B5493BC3}" srcOrd="2" destOrd="0" presId="urn:microsoft.com/office/officeart/2008/layout/LinedList"/>
    <dgm:cxn modelId="{33264BFA-15E8-401D-B805-E0AFB50331F3}" type="presParOf" srcId="{1BD8AEB0-992B-4D14-9CC8-01C16989A501}" destId="{CFADC12F-6B82-4541-BC27-28617076B42A}" srcOrd="2" destOrd="0" presId="urn:microsoft.com/office/officeart/2008/layout/LinedList"/>
    <dgm:cxn modelId="{AA93A7FA-9EC4-4024-A240-C3C4AA95C723}" type="presParOf" srcId="{1BD8AEB0-992B-4D14-9CC8-01C16989A501}" destId="{1D528534-9A2B-4154-A26A-F40F2E388E7D}"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2F2294-4500-4A1F-B710-3F4A2E4B946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8921AF-9ECA-4584-A3C2-22C6F7EAC441}">
      <dgm:prSet/>
      <dgm:spPr/>
      <dgm:t>
        <a:bodyPr/>
        <a:lstStyle/>
        <a:p>
          <a:r>
            <a:rPr lang="en-US"/>
            <a:t>Model will take the 16 sensor values to predict the eyes current position</a:t>
          </a:r>
        </a:p>
      </dgm:t>
    </dgm:pt>
    <dgm:pt modelId="{CEB3748C-58F9-437E-9034-3C48914B0475}" type="parTrans" cxnId="{A8088625-09BA-4F44-9D8F-9BB55B2920A4}">
      <dgm:prSet/>
      <dgm:spPr/>
      <dgm:t>
        <a:bodyPr/>
        <a:lstStyle/>
        <a:p>
          <a:endParaRPr lang="en-US"/>
        </a:p>
      </dgm:t>
    </dgm:pt>
    <dgm:pt modelId="{6B033FA5-A1C4-48B6-AC48-7652E6A10CA7}" type="sibTrans" cxnId="{A8088625-09BA-4F44-9D8F-9BB55B2920A4}">
      <dgm:prSet/>
      <dgm:spPr/>
      <dgm:t>
        <a:bodyPr/>
        <a:lstStyle/>
        <a:p>
          <a:endParaRPr lang="en-US"/>
        </a:p>
      </dgm:t>
    </dgm:pt>
    <dgm:pt modelId="{B260EBAA-4795-4B40-AF1C-736B2F9524F6}">
      <dgm:prSet/>
      <dgm:spPr/>
      <dgm:t>
        <a:bodyPr/>
        <a:lstStyle/>
        <a:p>
          <a:r>
            <a:rPr lang="en-US"/>
            <a:t>The model will be trained using sampled data with the known eye positions</a:t>
          </a:r>
        </a:p>
      </dgm:t>
    </dgm:pt>
    <dgm:pt modelId="{9E5C4386-8AAA-4453-A30B-3884FE6DCA5E}" type="parTrans" cxnId="{B1D26566-1E02-435D-AB41-EA84664F00BB}">
      <dgm:prSet/>
      <dgm:spPr/>
      <dgm:t>
        <a:bodyPr/>
        <a:lstStyle/>
        <a:p>
          <a:endParaRPr lang="en-US"/>
        </a:p>
      </dgm:t>
    </dgm:pt>
    <dgm:pt modelId="{090C7522-8C3F-4CEC-854D-5D16FC931C18}" type="sibTrans" cxnId="{B1D26566-1E02-435D-AB41-EA84664F00BB}">
      <dgm:prSet/>
      <dgm:spPr/>
      <dgm:t>
        <a:bodyPr/>
        <a:lstStyle/>
        <a:p>
          <a:endParaRPr lang="en-US"/>
        </a:p>
      </dgm:t>
    </dgm:pt>
    <dgm:pt modelId="{920C36B7-BA63-443A-83D2-2FBB2CA58812}">
      <dgm:prSet/>
      <dgm:spPr/>
      <dgm:t>
        <a:bodyPr/>
        <a:lstStyle/>
        <a:p>
          <a:r>
            <a:rPr lang="en-US"/>
            <a:t>Preliminary testing will be done in in Python using the </a:t>
          </a:r>
          <a:r>
            <a:rPr lang="en-US" err="1"/>
            <a:t>Keras</a:t>
          </a:r>
          <a:r>
            <a:rPr lang="en-US"/>
            <a:t> API, which is specifically designed to create easy-to-use deep learning models</a:t>
          </a:r>
        </a:p>
      </dgm:t>
    </dgm:pt>
    <dgm:pt modelId="{DF15BEBD-662C-43E1-908C-804012E79428}" type="parTrans" cxnId="{EDA2EE7E-2C2F-4026-9499-D2461E65A7C3}">
      <dgm:prSet/>
      <dgm:spPr/>
      <dgm:t>
        <a:bodyPr/>
        <a:lstStyle/>
        <a:p>
          <a:endParaRPr lang="en-US"/>
        </a:p>
      </dgm:t>
    </dgm:pt>
    <dgm:pt modelId="{863C86C9-DD00-4608-9DCC-8A8A15AAF2F5}" type="sibTrans" cxnId="{EDA2EE7E-2C2F-4026-9499-D2461E65A7C3}">
      <dgm:prSet/>
      <dgm:spPr/>
      <dgm:t>
        <a:bodyPr/>
        <a:lstStyle/>
        <a:p>
          <a:endParaRPr lang="en-US"/>
        </a:p>
      </dgm:t>
    </dgm:pt>
    <dgm:pt modelId="{8434956F-FF5A-4D59-AB49-51EB86CECDD6}" type="pres">
      <dgm:prSet presAssocID="{952F2294-4500-4A1F-B710-3F4A2E4B946E}" presName="root" presStyleCnt="0">
        <dgm:presLayoutVars>
          <dgm:dir/>
          <dgm:resizeHandles val="exact"/>
        </dgm:presLayoutVars>
      </dgm:prSet>
      <dgm:spPr/>
    </dgm:pt>
    <dgm:pt modelId="{E5BE6C8F-568D-4D98-82DD-97918ECEAC82}" type="pres">
      <dgm:prSet presAssocID="{AF8921AF-9ECA-4584-A3C2-22C6F7EAC441}" presName="compNode" presStyleCnt="0"/>
      <dgm:spPr/>
    </dgm:pt>
    <dgm:pt modelId="{F5845D46-FDEE-4318-906C-EC5147B36CF3}" type="pres">
      <dgm:prSet presAssocID="{AF8921AF-9ECA-4584-A3C2-22C6F7EAC441}" presName="bgRect" presStyleLbl="bgShp" presStyleIdx="0" presStyleCnt="3"/>
      <dgm:spPr/>
    </dgm:pt>
    <dgm:pt modelId="{E912734C-1CC0-4F64-BC31-0070E7C0F4C6}" type="pres">
      <dgm:prSet presAssocID="{AF8921AF-9ECA-4584-A3C2-22C6F7EAC44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063CEFAE-0ACE-4FA5-91C9-D27E19B46D93}" type="pres">
      <dgm:prSet presAssocID="{AF8921AF-9ECA-4584-A3C2-22C6F7EAC441}" presName="spaceRect" presStyleCnt="0"/>
      <dgm:spPr/>
    </dgm:pt>
    <dgm:pt modelId="{41C423E7-540D-450C-9B17-C6A3F493C1C7}" type="pres">
      <dgm:prSet presAssocID="{AF8921AF-9ECA-4584-A3C2-22C6F7EAC441}" presName="parTx" presStyleLbl="revTx" presStyleIdx="0" presStyleCnt="3">
        <dgm:presLayoutVars>
          <dgm:chMax val="0"/>
          <dgm:chPref val="0"/>
        </dgm:presLayoutVars>
      </dgm:prSet>
      <dgm:spPr/>
    </dgm:pt>
    <dgm:pt modelId="{472FE4D2-CC66-413E-81ED-36C65841136F}" type="pres">
      <dgm:prSet presAssocID="{6B033FA5-A1C4-48B6-AC48-7652E6A10CA7}" presName="sibTrans" presStyleCnt="0"/>
      <dgm:spPr/>
    </dgm:pt>
    <dgm:pt modelId="{72889AF4-4183-41A7-91F8-E003A6927D8C}" type="pres">
      <dgm:prSet presAssocID="{B260EBAA-4795-4B40-AF1C-736B2F9524F6}" presName="compNode" presStyleCnt="0"/>
      <dgm:spPr/>
    </dgm:pt>
    <dgm:pt modelId="{5D9E5D9F-F74A-4691-BC0D-4514B06A1D01}" type="pres">
      <dgm:prSet presAssocID="{B260EBAA-4795-4B40-AF1C-736B2F9524F6}" presName="bgRect" presStyleLbl="bgShp" presStyleIdx="1" presStyleCnt="3"/>
      <dgm:spPr/>
    </dgm:pt>
    <dgm:pt modelId="{CBBE5600-BD69-42FF-A9A9-1A77E6A9BCA5}" type="pres">
      <dgm:prSet presAssocID="{B260EBAA-4795-4B40-AF1C-736B2F9524F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s"/>
        </a:ext>
      </dgm:extLst>
    </dgm:pt>
    <dgm:pt modelId="{A89526EF-4182-4872-B0EC-B516EB59BCBD}" type="pres">
      <dgm:prSet presAssocID="{B260EBAA-4795-4B40-AF1C-736B2F9524F6}" presName="spaceRect" presStyleCnt="0"/>
      <dgm:spPr/>
    </dgm:pt>
    <dgm:pt modelId="{A53FADE9-0E94-46E1-8BF2-02336E05965B}" type="pres">
      <dgm:prSet presAssocID="{B260EBAA-4795-4B40-AF1C-736B2F9524F6}" presName="parTx" presStyleLbl="revTx" presStyleIdx="1" presStyleCnt="3">
        <dgm:presLayoutVars>
          <dgm:chMax val="0"/>
          <dgm:chPref val="0"/>
        </dgm:presLayoutVars>
      </dgm:prSet>
      <dgm:spPr/>
    </dgm:pt>
    <dgm:pt modelId="{F84592D1-A091-4FC3-88FF-1A3906D0CB5E}" type="pres">
      <dgm:prSet presAssocID="{090C7522-8C3F-4CEC-854D-5D16FC931C18}" presName="sibTrans" presStyleCnt="0"/>
      <dgm:spPr/>
    </dgm:pt>
    <dgm:pt modelId="{441592D8-3268-42F5-9A52-1EEC9BE0E92F}" type="pres">
      <dgm:prSet presAssocID="{920C36B7-BA63-443A-83D2-2FBB2CA58812}" presName="compNode" presStyleCnt="0"/>
      <dgm:spPr/>
    </dgm:pt>
    <dgm:pt modelId="{8E50EB80-816B-4627-B29B-BC0F1A7C5A4D}" type="pres">
      <dgm:prSet presAssocID="{920C36B7-BA63-443A-83D2-2FBB2CA58812}" presName="bgRect" presStyleLbl="bgShp" presStyleIdx="2" presStyleCnt="3"/>
      <dgm:spPr/>
    </dgm:pt>
    <dgm:pt modelId="{B9160D58-4233-4F67-BC01-93F3C47B4689}" type="pres">
      <dgm:prSet presAssocID="{920C36B7-BA63-443A-83D2-2FBB2CA588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19247A40-70C4-49B9-BB77-62A022DD16D3}" type="pres">
      <dgm:prSet presAssocID="{920C36B7-BA63-443A-83D2-2FBB2CA58812}" presName="spaceRect" presStyleCnt="0"/>
      <dgm:spPr/>
    </dgm:pt>
    <dgm:pt modelId="{0B7B782B-E9E2-458A-A922-EFB167695516}" type="pres">
      <dgm:prSet presAssocID="{920C36B7-BA63-443A-83D2-2FBB2CA58812}" presName="parTx" presStyleLbl="revTx" presStyleIdx="2" presStyleCnt="3">
        <dgm:presLayoutVars>
          <dgm:chMax val="0"/>
          <dgm:chPref val="0"/>
        </dgm:presLayoutVars>
      </dgm:prSet>
      <dgm:spPr/>
    </dgm:pt>
  </dgm:ptLst>
  <dgm:cxnLst>
    <dgm:cxn modelId="{4F412723-1B71-4686-A2EB-A364470C924A}" type="presOf" srcId="{AF8921AF-9ECA-4584-A3C2-22C6F7EAC441}" destId="{41C423E7-540D-450C-9B17-C6A3F493C1C7}" srcOrd="0" destOrd="0" presId="urn:microsoft.com/office/officeart/2018/2/layout/IconVerticalSolidList"/>
    <dgm:cxn modelId="{A8088625-09BA-4F44-9D8F-9BB55B2920A4}" srcId="{952F2294-4500-4A1F-B710-3F4A2E4B946E}" destId="{AF8921AF-9ECA-4584-A3C2-22C6F7EAC441}" srcOrd="0" destOrd="0" parTransId="{CEB3748C-58F9-437E-9034-3C48914B0475}" sibTransId="{6B033FA5-A1C4-48B6-AC48-7652E6A10CA7}"/>
    <dgm:cxn modelId="{30FAA72E-41A9-47C6-B799-337970814FF9}" type="presOf" srcId="{952F2294-4500-4A1F-B710-3F4A2E4B946E}" destId="{8434956F-FF5A-4D59-AB49-51EB86CECDD6}" srcOrd="0" destOrd="0" presId="urn:microsoft.com/office/officeart/2018/2/layout/IconVerticalSolidList"/>
    <dgm:cxn modelId="{04DA1931-1988-436E-AF85-B3B26743B42B}" type="presOf" srcId="{920C36B7-BA63-443A-83D2-2FBB2CA58812}" destId="{0B7B782B-E9E2-458A-A922-EFB167695516}" srcOrd="0" destOrd="0" presId="urn:microsoft.com/office/officeart/2018/2/layout/IconVerticalSolidList"/>
    <dgm:cxn modelId="{B1D26566-1E02-435D-AB41-EA84664F00BB}" srcId="{952F2294-4500-4A1F-B710-3F4A2E4B946E}" destId="{B260EBAA-4795-4B40-AF1C-736B2F9524F6}" srcOrd="1" destOrd="0" parTransId="{9E5C4386-8AAA-4453-A30B-3884FE6DCA5E}" sibTransId="{090C7522-8C3F-4CEC-854D-5D16FC931C18}"/>
    <dgm:cxn modelId="{EDA2EE7E-2C2F-4026-9499-D2461E65A7C3}" srcId="{952F2294-4500-4A1F-B710-3F4A2E4B946E}" destId="{920C36B7-BA63-443A-83D2-2FBB2CA58812}" srcOrd="2" destOrd="0" parTransId="{DF15BEBD-662C-43E1-908C-804012E79428}" sibTransId="{863C86C9-DD00-4608-9DCC-8A8A15AAF2F5}"/>
    <dgm:cxn modelId="{24BE76A1-8F0C-45E6-9FD0-24270ECAE873}" type="presOf" srcId="{B260EBAA-4795-4B40-AF1C-736B2F9524F6}" destId="{A53FADE9-0E94-46E1-8BF2-02336E05965B}" srcOrd="0" destOrd="0" presId="urn:microsoft.com/office/officeart/2018/2/layout/IconVerticalSolidList"/>
    <dgm:cxn modelId="{4D33EA13-7F00-422C-8E20-94D1A2D62930}" type="presParOf" srcId="{8434956F-FF5A-4D59-AB49-51EB86CECDD6}" destId="{E5BE6C8F-568D-4D98-82DD-97918ECEAC82}" srcOrd="0" destOrd="0" presId="urn:microsoft.com/office/officeart/2018/2/layout/IconVerticalSolidList"/>
    <dgm:cxn modelId="{2D86611C-F571-415A-9EC4-DD667C7930CF}" type="presParOf" srcId="{E5BE6C8F-568D-4D98-82DD-97918ECEAC82}" destId="{F5845D46-FDEE-4318-906C-EC5147B36CF3}" srcOrd="0" destOrd="0" presId="urn:microsoft.com/office/officeart/2018/2/layout/IconVerticalSolidList"/>
    <dgm:cxn modelId="{44D41D78-398D-4392-B326-B432A63A1E58}" type="presParOf" srcId="{E5BE6C8F-568D-4D98-82DD-97918ECEAC82}" destId="{E912734C-1CC0-4F64-BC31-0070E7C0F4C6}" srcOrd="1" destOrd="0" presId="urn:microsoft.com/office/officeart/2018/2/layout/IconVerticalSolidList"/>
    <dgm:cxn modelId="{9D5FB805-A932-4473-BFF7-CBB18D9D6CD5}" type="presParOf" srcId="{E5BE6C8F-568D-4D98-82DD-97918ECEAC82}" destId="{063CEFAE-0ACE-4FA5-91C9-D27E19B46D93}" srcOrd="2" destOrd="0" presId="urn:microsoft.com/office/officeart/2018/2/layout/IconVerticalSolidList"/>
    <dgm:cxn modelId="{82C63F03-4B82-423E-8F58-42535A084EC5}" type="presParOf" srcId="{E5BE6C8F-568D-4D98-82DD-97918ECEAC82}" destId="{41C423E7-540D-450C-9B17-C6A3F493C1C7}" srcOrd="3" destOrd="0" presId="urn:microsoft.com/office/officeart/2018/2/layout/IconVerticalSolidList"/>
    <dgm:cxn modelId="{FE149DC1-7A7A-458E-921F-54C76132156E}" type="presParOf" srcId="{8434956F-FF5A-4D59-AB49-51EB86CECDD6}" destId="{472FE4D2-CC66-413E-81ED-36C65841136F}" srcOrd="1" destOrd="0" presId="urn:microsoft.com/office/officeart/2018/2/layout/IconVerticalSolidList"/>
    <dgm:cxn modelId="{F00DD793-DD7A-465A-BE43-9925AB23EB7E}" type="presParOf" srcId="{8434956F-FF5A-4D59-AB49-51EB86CECDD6}" destId="{72889AF4-4183-41A7-91F8-E003A6927D8C}" srcOrd="2" destOrd="0" presId="urn:microsoft.com/office/officeart/2018/2/layout/IconVerticalSolidList"/>
    <dgm:cxn modelId="{5B7AB423-0489-4AB1-A754-56F21330CFFD}" type="presParOf" srcId="{72889AF4-4183-41A7-91F8-E003A6927D8C}" destId="{5D9E5D9F-F74A-4691-BC0D-4514B06A1D01}" srcOrd="0" destOrd="0" presId="urn:microsoft.com/office/officeart/2018/2/layout/IconVerticalSolidList"/>
    <dgm:cxn modelId="{76FC7212-F396-4426-9CBA-2EB0E31C95B3}" type="presParOf" srcId="{72889AF4-4183-41A7-91F8-E003A6927D8C}" destId="{CBBE5600-BD69-42FF-A9A9-1A77E6A9BCA5}" srcOrd="1" destOrd="0" presId="urn:microsoft.com/office/officeart/2018/2/layout/IconVerticalSolidList"/>
    <dgm:cxn modelId="{B85CEF9D-DFD5-4137-9E0E-B0FF9B1228DC}" type="presParOf" srcId="{72889AF4-4183-41A7-91F8-E003A6927D8C}" destId="{A89526EF-4182-4872-B0EC-B516EB59BCBD}" srcOrd="2" destOrd="0" presId="urn:microsoft.com/office/officeart/2018/2/layout/IconVerticalSolidList"/>
    <dgm:cxn modelId="{2E5C3C7D-1312-47F8-A0CE-09A579F6E57A}" type="presParOf" srcId="{72889AF4-4183-41A7-91F8-E003A6927D8C}" destId="{A53FADE9-0E94-46E1-8BF2-02336E05965B}" srcOrd="3" destOrd="0" presId="urn:microsoft.com/office/officeart/2018/2/layout/IconVerticalSolidList"/>
    <dgm:cxn modelId="{444EB6B0-C770-4209-9665-A57C7ACF6692}" type="presParOf" srcId="{8434956F-FF5A-4D59-AB49-51EB86CECDD6}" destId="{F84592D1-A091-4FC3-88FF-1A3906D0CB5E}" srcOrd="3" destOrd="0" presId="urn:microsoft.com/office/officeart/2018/2/layout/IconVerticalSolidList"/>
    <dgm:cxn modelId="{419D0E89-211C-4F78-9E12-EF297FF682DA}" type="presParOf" srcId="{8434956F-FF5A-4D59-AB49-51EB86CECDD6}" destId="{441592D8-3268-42F5-9A52-1EEC9BE0E92F}" srcOrd="4" destOrd="0" presId="urn:microsoft.com/office/officeart/2018/2/layout/IconVerticalSolidList"/>
    <dgm:cxn modelId="{D130C992-D69D-48AE-BD4F-210549EA82D5}" type="presParOf" srcId="{441592D8-3268-42F5-9A52-1EEC9BE0E92F}" destId="{8E50EB80-816B-4627-B29B-BC0F1A7C5A4D}" srcOrd="0" destOrd="0" presId="urn:microsoft.com/office/officeart/2018/2/layout/IconVerticalSolidList"/>
    <dgm:cxn modelId="{6367E041-7706-433A-AA74-768C8E323A43}" type="presParOf" srcId="{441592D8-3268-42F5-9A52-1EEC9BE0E92F}" destId="{B9160D58-4233-4F67-BC01-93F3C47B4689}" srcOrd="1" destOrd="0" presId="urn:microsoft.com/office/officeart/2018/2/layout/IconVerticalSolidList"/>
    <dgm:cxn modelId="{00D002C1-4276-4E20-9099-1AD096CCF317}" type="presParOf" srcId="{441592D8-3268-42F5-9A52-1EEC9BE0E92F}" destId="{19247A40-70C4-49B9-BB77-62A022DD16D3}" srcOrd="2" destOrd="0" presId="urn:microsoft.com/office/officeart/2018/2/layout/IconVerticalSolidList"/>
    <dgm:cxn modelId="{43FFD9F0-6D32-4F85-A162-67F091229CB7}" type="presParOf" srcId="{441592D8-3268-42F5-9A52-1EEC9BE0E92F}" destId="{0B7B782B-E9E2-458A-A922-EFB16769551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E1D44-5936-48F1-A741-B99026A392A4}">
      <dsp:nvSpPr>
        <dsp:cNvPr id="0" name=""/>
        <dsp:cNvSpPr/>
      </dsp:nvSpPr>
      <dsp:spPr>
        <a:xfrm>
          <a:off x="0" y="0"/>
          <a:ext cx="67976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60500E-099B-4A4A-940F-B836B9602D59}">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The ability to control machines through eye tracking</a:t>
          </a:r>
        </a:p>
      </dsp:txBody>
      <dsp:txXfrm>
        <a:off x="0" y="0"/>
        <a:ext cx="6797675" cy="1412477"/>
      </dsp:txXfrm>
    </dsp:sp>
    <dsp:sp modelId="{BFFC54D0-CC8C-400B-A931-056781E69666}">
      <dsp:nvSpPr>
        <dsp:cNvPr id="0" name=""/>
        <dsp:cNvSpPr/>
      </dsp:nvSpPr>
      <dsp:spPr>
        <a:xfrm>
          <a:off x="0" y="1412478"/>
          <a:ext cx="67976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344223-F466-4803-BADF-1B23337D60C2}">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Be able to use it inside things like helmets or goggles </a:t>
          </a:r>
        </a:p>
      </dsp:txBody>
      <dsp:txXfrm>
        <a:off x="0" y="1412477"/>
        <a:ext cx="6797675" cy="1412477"/>
      </dsp:txXfrm>
    </dsp:sp>
    <dsp:sp modelId="{9340B7F3-7494-40D6-9B81-C3594BD70003}">
      <dsp:nvSpPr>
        <dsp:cNvPr id="0" name=""/>
        <dsp:cNvSpPr/>
      </dsp:nvSpPr>
      <dsp:spPr>
        <a:xfrm>
          <a:off x="0" y="2824956"/>
          <a:ext cx="67976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F673F2-0A49-432E-8090-2966D3832514}">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Through less complex means than camera, like IR</a:t>
          </a:r>
        </a:p>
      </dsp:txBody>
      <dsp:txXfrm>
        <a:off x="0" y="2824955"/>
        <a:ext cx="6797675" cy="1412477"/>
      </dsp:txXfrm>
    </dsp:sp>
    <dsp:sp modelId="{B6FE7064-DDB5-44C4-A343-2D0268AE6A46}">
      <dsp:nvSpPr>
        <dsp:cNvPr id="0" name=""/>
        <dsp:cNvSpPr/>
      </dsp:nvSpPr>
      <dsp:spPr>
        <a:xfrm>
          <a:off x="0" y="4237434"/>
          <a:ext cx="67976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B7A264-A506-4A6A-ABF4-1E6E52D7A712}">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Cheaper alternative to eye tracking as opposed to using a camera</a:t>
          </a:r>
        </a:p>
      </dsp:txBody>
      <dsp:txXfrm>
        <a:off x="0" y="4237433"/>
        <a:ext cx="6797675" cy="1412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C0F14-87F0-430E-A558-B301415B347A}">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964DC-98A4-405C-BDE7-B7802B174767}">
      <dsp:nvSpPr>
        <dsp:cNvPr id="0" name=""/>
        <dsp:cNvSpPr/>
      </dsp:nvSpPr>
      <dsp:spPr>
        <a:xfrm>
          <a:off x="0" y="0"/>
          <a:ext cx="135953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a:t>Create</a:t>
          </a:r>
        </a:p>
      </dsp:txBody>
      <dsp:txXfrm>
        <a:off x="0" y="0"/>
        <a:ext cx="1359535" cy="1412477"/>
      </dsp:txXfrm>
    </dsp:sp>
    <dsp:sp modelId="{6B1CE933-21D6-41E5-AE68-2CA47B4251BD}">
      <dsp:nvSpPr>
        <dsp:cNvPr id="0" name=""/>
        <dsp:cNvSpPr/>
      </dsp:nvSpPr>
      <dsp:spPr>
        <a:xfrm>
          <a:off x="1461500" y="64140"/>
          <a:ext cx="5336174" cy="128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Create an array of IR emitters and sensors around each eye</a:t>
          </a:r>
        </a:p>
      </dsp:txBody>
      <dsp:txXfrm>
        <a:off x="1461500" y="64140"/>
        <a:ext cx="5336174" cy="1282816"/>
      </dsp:txXfrm>
    </dsp:sp>
    <dsp:sp modelId="{EA25853E-0E4C-4A1D-AA82-7150C357FF8C}">
      <dsp:nvSpPr>
        <dsp:cNvPr id="0" name=""/>
        <dsp:cNvSpPr/>
      </dsp:nvSpPr>
      <dsp:spPr>
        <a:xfrm>
          <a:off x="1359535" y="1346957"/>
          <a:ext cx="5438140"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B1BA25-AC14-4ADF-B2EF-2C6BBC99E882}">
      <dsp:nvSpPr>
        <dsp:cNvPr id="0" name=""/>
        <dsp:cNvSpPr/>
      </dsp:nvSpPr>
      <dsp:spPr>
        <a:xfrm>
          <a:off x="0" y="1412478"/>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F52B90-1B97-4793-9AA2-8C4B4A295322}">
      <dsp:nvSpPr>
        <dsp:cNvPr id="0" name=""/>
        <dsp:cNvSpPr/>
      </dsp:nvSpPr>
      <dsp:spPr>
        <a:xfrm>
          <a:off x="0" y="1412477"/>
          <a:ext cx="135953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a:t>Convert</a:t>
          </a:r>
        </a:p>
      </dsp:txBody>
      <dsp:txXfrm>
        <a:off x="0" y="1412477"/>
        <a:ext cx="1359535" cy="1412477"/>
      </dsp:txXfrm>
    </dsp:sp>
    <dsp:sp modelId="{14D2193B-3E94-4CB0-9795-D260ABFE785E}">
      <dsp:nvSpPr>
        <dsp:cNvPr id="0" name=""/>
        <dsp:cNvSpPr/>
      </dsp:nvSpPr>
      <dsp:spPr>
        <a:xfrm>
          <a:off x="1461500" y="1476618"/>
          <a:ext cx="5336174" cy="128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Convert the analog data to a digital signal</a:t>
          </a:r>
        </a:p>
      </dsp:txBody>
      <dsp:txXfrm>
        <a:off x="1461500" y="1476618"/>
        <a:ext cx="5336174" cy="1282816"/>
      </dsp:txXfrm>
    </dsp:sp>
    <dsp:sp modelId="{17396954-988C-4BB1-955B-C9DFFD769E0F}">
      <dsp:nvSpPr>
        <dsp:cNvPr id="0" name=""/>
        <dsp:cNvSpPr/>
      </dsp:nvSpPr>
      <dsp:spPr>
        <a:xfrm>
          <a:off x="1359535" y="2759435"/>
          <a:ext cx="5438140"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23879-B28F-4C20-9241-657F4F6295F7}">
      <dsp:nvSpPr>
        <dsp:cNvPr id="0" name=""/>
        <dsp:cNvSpPr/>
      </dsp:nvSpPr>
      <dsp:spPr>
        <a:xfrm>
          <a:off x="0" y="2824956"/>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76498A-8B97-47A1-96E7-F5F576205398}">
      <dsp:nvSpPr>
        <dsp:cNvPr id="0" name=""/>
        <dsp:cNvSpPr/>
      </dsp:nvSpPr>
      <dsp:spPr>
        <a:xfrm>
          <a:off x="0" y="2824955"/>
          <a:ext cx="135953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a:t>Develop</a:t>
          </a:r>
        </a:p>
      </dsp:txBody>
      <dsp:txXfrm>
        <a:off x="0" y="2824955"/>
        <a:ext cx="1359535" cy="1412477"/>
      </dsp:txXfrm>
    </dsp:sp>
    <dsp:sp modelId="{B77061A6-C245-45CD-8D28-3E13BD8D2BCF}">
      <dsp:nvSpPr>
        <dsp:cNvPr id="0" name=""/>
        <dsp:cNvSpPr/>
      </dsp:nvSpPr>
      <dsp:spPr>
        <a:xfrm>
          <a:off x="1461500" y="2889096"/>
          <a:ext cx="5336174" cy="128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Develop an algorithm for the microcomputer to determine the eyes position</a:t>
          </a:r>
        </a:p>
      </dsp:txBody>
      <dsp:txXfrm>
        <a:off x="1461500" y="2889096"/>
        <a:ext cx="5336174" cy="1282816"/>
      </dsp:txXfrm>
    </dsp:sp>
    <dsp:sp modelId="{B1F00518-130A-4E59-9555-77A0BB4BE379}">
      <dsp:nvSpPr>
        <dsp:cNvPr id="0" name=""/>
        <dsp:cNvSpPr/>
      </dsp:nvSpPr>
      <dsp:spPr>
        <a:xfrm>
          <a:off x="1359535" y="4171913"/>
          <a:ext cx="5438140"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A33F63-14A0-4454-ABD6-F632706618A0}">
      <dsp:nvSpPr>
        <dsp:cNvPr id="0" name=""/>
        <dsp:cNvSpPr/>
      </dsp:nvSpPr>
      <dsp:spPr>
        <a:xfrm>
          <a:off x="0" y="4237434"/>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3FA80-D840-4328-A19F-513F5C7D3151}">
      <dsp:nvSpPr>
        <dsp:cNvPr id="0" name=""/>
        <dsp:cNvSpPr/>
      </dsp:nvSpPr>
      <dsp:spPr>
        <a:xfrm>
          <a:off x="0" y="4237433"/>
          <a:ext cx="135953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Use</a:t>
          </a:r>
        </a:p>
      </dsp:txBody>
      <dsp:txXfrm>
        <a:off x="0" y="4237433"/>
        <a:ext cx="1359535" cy="1412477"/>
      </dsp:txXfrm>
    </dsp:sp>
    <dsp:sp modelId="{96CC5B28-0BA8-4E1B-80F5-CA470294290B}">
      <dsp:nvSpPr>
        <dsp:cNvPr id="0" name=""/>
        <dsp:cNvSpPr/>
      </dsp:nvSpPr>
      <dsp:spPr>
        <a:xfrm>
          <a:off x="1461500" y="4301574"/>
          <a:ext cx="5336174" cy="128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Utilize the algorithm to incorporate eye tracking into an application</a:t>
          </a:r>
        </a:p>
      </dsp:txBody>
      <dsp:txXfrm>
        <a:off x="1461500" y="4301574"/>
        <a:ext cx="5336174" cy="1282816"/>
      </dsp:txXfrm>
    </dsp:sp>
    <dsp:sp modelId="{CFADC12F-6B82-4541-BC27-28617076B42A}">
      <dsp:nvSpPr>
        <dsp:cNvPr id="0" name=""/>
        <dsp:cNvSpPr/>
      </dsp:nvSpPr>
      <dsp:spPr>
        <a:xfrm>
          <a:off x="1359535" y="5584391"/>
          <a:ext cx="5438140"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45D46-FDEE-4318-906C-EC5147B36CF3}">
      <dsp:nvSpPr>
        <dsp:cNvPr id="0" name=""/>
        <dsp:cNvSpPr/>
      </dsp:nvSpPr>
      <dsp:spPr>
        <a:xfrm>
          <a:off x="0" y="61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2734C-1CC0-4F64-BC31-0070E7C0F4C6}">
      <dsp:nvSpPr>
        <dsp:cNvPr id="0" name=""/>
        <dsp:cNvSpPr/>
      </dsp:nvSpPr>
      <dsp:spPr>
        <a:xfrm>
          <a:off x="436480" y="325271"/>
          <a:ext cx="793601" cy="793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C423E7-540D-450C-9B17-C6A3F493C1C7}">
      <dsp:nvSpPr>
        <dsp:cNvPr id="0" name=""/>
        <dsp:cNvSpPr/>
      </dsp:nvSpPr>
      <dsp:spPr>
        <a:xfrm>
          <a:off x="1666563" y="61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889000">
            <a:lnSpc>
              <a:spcPct val="90000"/>
            </a:lnSpc>
            <a:spcBef>
              <a:spcPct val="0"/>
            </a:spcBef>
            <a:spcAft>
              <a:spcPct val="35000"/>
            </a:spcAft>
            <a:buNone/>
          </a:pPr>
          <a:r>
            <a:rPr lang="en-US" sz="2000" kern="1200"/>
            <a:t>Model will take the 16 sensor values to predict the eyes current position</a:t>
          </a:r>
        </a:p>
      </dsp:txBody>
      <dsp:txXfrm>
        <a:off x="1666563" y="616"/>
        <a:ext cx="5243823" cy="1442911"/>
      </dsp:txXfrm>
    </dsp:sp>
    <dsp:sp modelId="{5D9E5D9F-F74A-4691-BC0D-4514B06A1D01}">
      <dsp:nvSpPr>
        <dsp:cNvPr id="0" name=""/>
        <dsp:cNvSpPr/>
      </dsp:nvSpPr>
      <dsp:spPr>
        <a:xfrm>
          <a:off x="0" y="180425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E5600-BD69-42FF-A9A9-1A77E6A9BCA5}">
      <dsp:nvSpPr>
        <dsp:cNvPr id="0" name=""/>
        <dsp:cNvSpPr/>
      </dsp:nvSpPr>
      <dsp:spPr>
        <a:xfrm>
          <a:off x="436480" y="2128911"/>
          <a:ext cx="793601" cy="793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3FADE9-0E94-46E1-8BF2-02336E05965B}">
      <dsp:nvSpPr>
        <dsp:cNvPr id="0" name=""/>
        <dsp:cNvSpPr/>
      </dsp:nvSpPr>
      <dsp:spPr>
        <a:xfrm>
          <a:off x="1666563" y="180425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889000">
            <a:lnSpc>
              <a:spcPct val="90000"/>
            </a:lnSpc>
            <a:spcBef>
              <a:spcPct val="0"/>
            </a:spcBef>
            <a:spcAft>
              <a:spcPct val="35000"/>
            </a:spcAft>
            <a:buNone/>
          </a:pPr>
          <a:r>
            <a:rPr lang="en-US" sz="2000" kern="1200"/>
            <a:t>The model will be trained using sampled data with the known eye positions</a:t>
          </a:r>
        </a:p>
      </dsp:txBody>
      <dsp:txXfrm>
        <a:off x="1666563" y="1804256"/>
        <a:ext cx="5243823" cy="1442911"/>
      </dsp:txXfrm>
    </dsp:sp>
    <dsp:sp modelId="{8E50EB80-816B-4627-B29B-BC0F1A7C5A4D}">
      <dsp:nvSpPr>
        <dsp:cNvPr id="0" name=""/>
        <dsp:cNvSpPr/>
      </dsp:nvSpPr>
      <dsp:spPr>
        <a:xfrm>
          <a:off x="0" y="360789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160D58-4233-4F67-BC01-93F3C47B4689}">
      <dsp:nvSpPr>
        <dsp:cNvPr id="0" name=""/>
        <dsp:cNvSpPr/>
      </dsp:nvSpPr>
      <dsp:spPr>
        <a:xfrm>
          <a:off x="436480" y="3932551"/>
          <a:ext cx="793601" cy="793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7B782B-E9E2-458A-A922-EFB167695516}">
      <dsp:nvSpPr>
        <dsp:cNvPr id="0" name=""/>
        <dsp:cNvSpPr/>
      </dsp:nvSpPr>
      <dsp:spPr>
        <a:xfrm>
          <a:off x="1666563" y="360789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889000">
            <a:lnSpc>
              <a:spcPct val="90000"/>
            </a:lnSpc>
            <a:spcBef>
              <a:spcPct val="0"/>
            </a:spcBef>
            <a:spcAft>
              <a:spcPct val="35000"/>
            </a:spcAft>
            <a:buNone/>
          </a:pPr>
          <a:r>
            <a:rPr lang="en-US" sz="2000" kern="1200"/>
            <a:t>Preliminary testing will be done in in Python using the </a:t>
          </a:r>
          <a:r>
            <a:rPr lang="en-US" sz="2000" kern="1200" err="1"/>
            <a:t>Keras</a:t>
          </a:r>
          <a:r>
            <a:rPr lang="en-US" sz="2000" kern="1200"/>
            <a:t> API, which is specifically designed to create easy-to-use deep learning models</a:t>
          </a:r>
        </a:p>
      </dsp:txBody>
      <dsp:txXfrm>
        <a:off x="1666563" y="3607896"/>
        <a:ext cx="5243823" cy="144291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DCD08-50EF-469B-B719-97F27C8CEFB6}" type="datetimeFigureOut">
              <a:rPr lang="en-US"/>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C83B2-0440-4428-8966-40C52DD62190}" type="slidenum">
              <a:rPr lang="en-US"/>
              <a:t>‹#›</a:t>
            </a:fld>
            <a:endParaRPr lang="en-US"/>
          </a:p>
        </p:txBody>
      </p:sp>
    </p:spTree>
    <p:extLst>
      <p:ext uri="{BB962C8B-B14F-4D97-AF65-F5344CB8AC3E}">
        <p14:creationId xmlns:p14="http://schemas.microsoft.com/office/powerpoint/2010/main" val="18407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Ourselves</a:t>
            </a:r>
          </a:p>
        </p:txBody>
      </p:sp>
      <p:sp>
        <p:nvSpPr>
          <p:cNvPr id="4" name="Slide Number Placeholder 3"/>
          <p:cNvSpPr>
            <a:spLocks noGrp="1"/>
          </p:cNvSpPr>
          <p:nvPr>
            <p:ph type="sldNum" sz="quarter" idx="5"/>
          </p:nvPr>
        </p:nvSpPr>
        <p:spPr/>
        <p:txBody>
          <a:bodyPr/>
          <a:lstStyle/>
          <a:p>
            <a:fld id="{A43C83B2-0440-4428-8966-40C52DD62190}" type="slidenum">
              <a:rPr lang="en-US"/>
              <a:t>1</a:t>
            </a:fld>
            <a:endParaRPr lang="en-US"/>
          </a:p>
        </p:txBody>
      </p:sp>
    </p:spTree>
    <p:extLst>
      <p:ext uri="{BB962C8B-B14F-4D97-AF65-F5344CB8AC3E}">
        <p14:creationId xmlns:p14="http://schemas.microsoft.com/office/powerpoint/2010/main" val="189495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timothy</a:t>
            </a:r>
          </a:p>
        </p:txBody>
      </p:sp>
      <p:sp>
        <p:nvSpPr>
          <p:cNvPr id="4" name="Slide Number Placeholder 3"/>
          <p:cNvSpPr>
            <a:spLocks noGrp="1"/>
          </p:cNvSpPr>
          <p:nvPr>
            <p:ph type="sldNum" sz="quarter" idx="5"/>
          </p:nvPr>
        </p:nvSpPr>
        <p:spPr/>
        <p:txBody>
          <a:bodyPr/>
          <a:lstStyle/>
          <a:p>
            <a:fld id="{A43C83B2-0440-4428-8966-40C52DD62190}" type="slidenum">
              <a:rPr lang="en-US"/>
              <a:t>11</a:t>
            </a:fld>
            <a:endParaRPr lang="en-US"/>
          </a:p>
        </p:txBody>
      </p:sp>
    </p:spTree>
    <p:extLst>
      <p:ext uri="{BB962C8B-B14F-4D97-AF65-F5344CB8AC3E}">
        <p14:creationId xmlns:p14="http://schemas.microsoft.com/office/powerpoint/2010/main" val="3275257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timothy</a:t>
            </a:r>
          </a:p>
        </p:txBody>
      </p:sp>
      <p:sp>
        <p:nvSpPr>
          <p:cNvPr id="4" name="Slide Number Placeholder 3"/>
          <p:cNvSpPr>
            <a:spLocks noGrp="1"/>
          </p:cNvSpPr>
          <p:nvPr>
            <p:ph type="sldNum" sz="quarter" idx="5"/>
          </p:nvPr>
        </p:nvSpPr>
        <p:spPr/>
        <p:txBody>
          <a:bodyPr/>
          <a:lstStyle/>
          <a:p>
            <a:fld id="{A43C83B2-0440-4428-8966-40C52DD62190}" type="slidenum">
              <a:rPr lang="en-US"/>
              <a:t>12</a:t>
            </a:fld>
            <a:endParaRPr lang="en-US"/>
          </a:p>
        </p:txBody>
      </p:sp>
    </p:spTree>
    <p:extLst>
      <p:ext uri="{BB962C8B-B14F-4D97-AF65-F5344CB8AC3E}">
        <p14:creationId xmlns:p14="http://schemas.microsoft.com/office/powerpoint/2010/main" val="2993157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13</a:t>
            </a:fld>
            <a:endParaRPr lang="en-US"/>
          </a:p>
        </p:txBody>
      </p:sp>
    </p:spTree>
    <p:extLst>
      <p:ext uri="{BB962C8B-B14F-4D97-AF65-F5344CB8AC3E}">
        <p14:creationId xmlns:p14="http://schemas.microsoft.com/office/powerpoint/2010/main" val="3999420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Include Equations over on this slide and write the title as calculations instead of measurements</a:t>
            </a:r>
          </a:p>
        </p:txBody>
      </p:sp>
      <p:sp>
        <p:nvSpPr>
          <p:cNvPr id="4" name="Slide Number Placeholder 3"/>
          <p:cNvSpPr>
            <a:spLocks noGrp="1"/>
          </p:cNvSpPr>
          <p:nvPr>
            <p:ph type="sldNum" sz="quarter" idx="5"/>
          </p:nvPr>
        </p:nvSpPr>
        <p:spPr/>
        <p:txBody>
          <a:bodyPr/>
          <a:lstStyle/>
          <a:p>
            <a:fld id="{A43C83B2-0440-4428-8966-40C52DD62190}" type="slidenum">
              <a:rPr lang="en-US"/>
              <a:t>14</a:t>
            </a:fld>
            <a:endParaRPr lang="en-US"/>
          </a:p>
        </p:txBody>
      </p:sp>
    </p:spTree>
    <p:extLst>
      <p:ext uri="{BB962C8B-B14F-4D97-AF65-F5344CB8AC3E}">
        <p14:creationId xmlns:p14="http://schemas.microsoft.com/office/powerpoint/2010/main" val="250876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15</a:t>
            </a:fld>
            <a:endParaRPr lang="en-US"/>
          </a:p>
        </p:txBody>
      </p:sp>
    </p:spTree>
    <p:extLst>
      <p:ext uri="{BB962C8B-B14F-4D97-AF65-F5344CB8AC3E}">
        <p14:creationId xmlns:p14="http://schemas.microsoft.com/office/powerpoint/2010/main" val="3525645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16</a:t>
            </a:fld>
            <a:endParaRPr lang="en-US"/>
          </a:p>
        </p:txBody>
      </p:sp>
    </p:spTree>
    <p:extLst>
      <p:ext uri="{BB962C8B-B14F-4D97-AF65-F5344CB8AC3E}">
        <p14:creationId xmlns:p14="http://schemas.microsoft.com/office/powerpoint/2010/main" val="3541992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 Size of Selector Chip and Manufacturer</a:t>
            </a:r>
          </a:p>
        </p:txBody>
      </p:sp>
      <p:sp>
        <p:nvSpPr>
          <p:cNvPr id="4" name="Slide Number Placeholder 3"/>
          <p:cNvSpPr>
            <a:spLocks noGrp="1"/>
          </p:cNvSpPr>
          <p:nvPr>
            <p:ph type="sldNum" sz="quarter" idx="5"/>
          </p:nvPr>
        </p:nvSpPr>
        <p:spPr/>
        <p:txBody>
          <a:bodyPr/>
          <a:lstStyle/>
          <a:p>
            <a:fld id="{A43C83B2-0440-4428-8966-40C52DD62190}" type="slidenum">
              <a:rPr lang="en-US"/>
              <a:t>20</a:t>
            </a:fld>
            <a:endParaRPr lang="en-US"/>
          </a:p>
        </p:txBody>
      </p:sp>
    </p:spTree>
    <p:extLst>
      <p:ext uri="{BB962C8B-B14F-4D97-AF65-F5344CB8AC3E}">
        <p14:creationId xmlns:p14="http://schemas.microsoft.com/office/powerpoint/2010/main" val="2354442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21</a:t>
            </a:fld>
            <a:endParaRPr lang="en-US"/>
          </a:p>
        </p:txBody>
      </p:sp>
    </p:spTree>
    <p:extLst>
      <p:ext uri="{BB962C8B-B14F-4D97-AF65-F5344CB8AC3E}">
        <p14:creationId xmlns:p14="http://schemas.microsoft.com/office/powerpoint/2010/main" val="586346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22</a:t>
            </a:fld>
            <a:endParaRPr lang="en-US"/>
          </a:p>
        </p:txBody>
      </p:sp>
    </p:spTree>
    <p:extLst>
      <p:ext uri="{BB962C8B-B14F-4D97-AF65-F5344CB8AC3E}">
        <p14:creationId xmlns:p14="http://schemas.microsoft.com/office/powerpoint/2010/main" val="4114788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 Make Font Larger</a:t>
            </a:r>
          </a:p>
        </p:txBody>
      </p:sp>
      <p:sp>
        <p:nvSpPr>
          <p:cNvPr id="4" name="Slide Number Placeholder 3"/>
          <p:cNvSpPr>
            <a:spLocks noGrp="1"/>
          </p:cNvSpPr>
          <p:nvPr>
            <p:ph type="sldNum" sz="quarter" idx="5"/>
          </p:nvPr>
        </p:nvSpPr>
        <p:spPr/>
        <p:txBody>
          <a:bodyPr/>
          <a:lstStyle/>
          <a:p>
            <a:fld id="{A43C83B2-0440-4428-8966-40C52DD62190}" type="slidenum">
              <a:rPr lang="en-US"/>
              <a:t>23</a:t>
            </a:fld>
            <a:endParaRPr lang="en-US"/>
          </a:p>
        </p:txBody>
      </p:sp>
    </p:spTree>
    <p:extLst>
      <p:ext uri="{BB962C8B-B14F-4D97-AF65-F5344CB8AC3E}">
        <p14:creationId xmlns:p14="http://schemas.microsoft.com/office/powerpoint/2010/main" val="1393145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2</a:t>
            </a:fld>
            <a:endParaRPr lang="en-US"/>
          </a:p>
        </p:txBody>
      </p:sp>
    </p:spTree>
    <p:extLst>
      <p:ext uri="{BB962C8B-B14F-4D97-AF65-F5344CB8AC3E}">
        <p14:creationId xmlns:p14="http://schemas.microsoft.com/office/powerpoint/2010/main" val="4088240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24</a:t>
            </a:fld>
            <a:endParaRPr lang="en-US"/>
          </a:p>
        </p:txBody>
      </p:sp>
    </p:spTree>
    <p:extLst>
      <p:ext uri="{BB962C8B-B14F-4D97-AF65-F5344CB8AC3E}">
        <p14:creationId xmlns:p14="http://schemas.microsoft.com/office/powerpoint/2010/main" val="4185571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25</a:t>
            </a:fld>
            <a:endParaRPr lang="en-US"/>
          </a:p>
        </p:txBody>
      </p:sp>
    </p:spTree>
    <p:extLst>
      <p:ext uri="{BB962C8B-B14F-4D97-AF65-F5344CB8AC3E}">
        <p14:creationId xmlns:p14="http://schemas.microsoft.com/office/powerpoint/2010/main" val="3207797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26</a:t>
            </a:fld>
            <a:endParaRPr lang="en-US"/>
          </a:p>
        </p:txBody>
      </p:sp>
    </p:spTree>
    <p:extLst>
      <p:ext uri="{BB962C8B-B14F-4D97-AF65-F5344CB8AC3E}">
        <p14:creationId xmlns:p14="http://schemas.microsoft.com/office/powerpoint/2010/main" val="171737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Make Font Larger</a:t>
            </a:r>
          </a:p>
        </p:txBody>
      </p:sp>
      <p:sp>
        <p:nvSpPr>
          <p:cNvPr id="4" name="Slide Number Placeholder 3"/>
          <p:cNvSpPr>
            <a:spLocks noGrp="1"/>
          </p:cNvSpPr>
          <p:nvPr>
            <p:ph type="sldNum" sz="quarter" idx="5"/>
          </p:nvPr>
        </p:nvSpPr>
        <p:spPr/>
        <p:txBody>
          <a:bodyPr/>
          <a:lstStyle/>
          <a:p>
            <a:fld id="{A43C83B2-0440-4428-8966-40C52DD62190}" type="slidenum">
              <a:rPr lang="en-US"/>
              <a:t>27</a:t>
            </a:fld>
            <a:endParaRPr lang="en-US"/>
          </a:p>
        </p:txBody>
      </p:sp>
    </p:spTree>
    <p:extLst>
      <p:ext uri="{BB962C8B-B14F-4D97-AF65-F5344CB8AC3E}">
        <p14:creationId xmlns:p14="http://schemas.microsoft.com/office/powerpoint/2010/main" val="895349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28</a:t>
            </a:fld>
            <a:endParaRPr lang="en-US"/>
          </a:p>
        </p:txBody>
      </p:sp>
    </p:spTree>
    <p:extLst>
      <p:ext uri="{BB962C8B-B14F-4D97-AF65-F5344CB8AC3E}">
        <p14:creationId xmlns:p14="http://schemas.microsoft.com/office/powerpoint/2010/main" val="3675342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31</a:t>
            </a:fld>
            <a:endParaRPr lang="en-US"/>
          </a:p>
        </p:txBody>
      </p:sp>
    </p:spTree>
    <p:extLst>
      <p:ext uri="{BB962C8B-B14F-4D97-AF65-F5344CB8AC3E}">
        <p14:creationId xmlns:p14="http://schemas.microsoft.com/office/powerpoint/2010/main" val="2132337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 Comparison of LCD Displays in a Table</a:t>
            </a:r>
          </a:p>
        </p:txBody>
      </p:sp>
      <p:sp>
        <p:nvSpPr>
          <p:cNvPr id="4" name="Slide Number Placeholder 3"/>
          <p:cNvSpPr>
            <a:spLocks noGrp="1"/>
          </p:cNvSpPr>
          <p:nvPr>
            <p:ph type="sldNum" sz="quarter" idx="5"/>
          </p:nvPr>
        </p:nvSpPr>
        <p:spPr/>
        <p:txBody>
          <a:bodyPr/>
          <a:lstStyle/>
          <a:p>
            <a:fld id="{A43C83B2-0440-4428-8966-40C52DD62190}" type="slidenum">
              <a:rPr lang="en-US"/>
              <a:t>32</a:t>
            </a:fld>
            <a:endParaRPr lang="en-US"/>
          </a:p>
        </p:txBody>
      </p:sp>
    </p:spTree>
    <p:extLst>
      <p:ext uri="{BB962C8B-B14F-4D97-AF65-F5344CB8AC3E}">
        <p14:creationId xmlns:p14="http://schemas.microsoft.com/office/powerpoint/2010/main" val="4036000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33</a:t>
            </a:fld>
            <a:endParaRPr lang="en-US"/>
          </a:p>
        </p:txBody>
      </p:sp>
    </p:spTree>
    <p:extLst>
      <p:ext uri="{BB962C8B-B14F-4D97-AF65-F5344CB8AC3E}">
        <p14:creationId xmlns:p14="http://schemas.microsoft.com/office/powerpoint/2010/main" val="2645853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36</a:t>
            </a:fld>
            <a:endParaRPr lang="en-US"/>
          </a:p>
        </p:txBody>
      </p:sp>
    </p:spTree>
    <p:extLst>
      <p:ext uri="{BB962C8B-B14F-4D97-AF65-F5344CB8AC3E}">
        <p14:creationId xmlns:p14="http://schemas.microsoft.com/office/powerpoint/2010/main" val="2509063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38</a:t>
            </a:fld>
            <a:endParaRPr lang="en-US"/>
          </a:p>
        </p:txBody>
      </p:sp>
    </p:spTree>
    <p:extLst>
      <p:ext uri="{BB962C8B-B14F-4D97-AF65-F5344CB8AC3E}">
        <p14:creationId xmlns:p14="http://schemas.microsoft.com/office/powerpoint/2010/main" val="425487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a:t>
            </a:r>
          </a:p>
        </p:txBody>
      </p:sp>
      <p:sp>
        <p:nvSpPr>
          <p:cNvPr id="4" name="Slide Number Placeholder 3"/>
          <p:cNvSpPr>
            <a:spLocks noGrp="1"/>
          </p:cNvSpPr>
          <p:nvPr>
            <p:ph type="sldNum" sz="quarter" idx="5"/>
          </p:nvPr>
        </p:nvSpPr>
        <p:spPr/>
        <p:txBody>
          <a:bodyPr/>
          <a:lstStyle/>
          <a:p>
            <a:fld id="{A43C83B2-0440-4428-8966-40C52DD62190}" type="slidenum">
              <a:rPr lang="en-US"/>
              <a:t>3</a:t>
            </a:fld>
            <a:endParaRPr lang="en-US"/>
          </a:p>
        </p:txBody>
      </p:sp>
    </p:spTree>
    <p:extLst>
      <p:ext uri="{BB962C8B-B14F-4D97-AF65-F5344CB8AC3E}">
        <p14:creationId xmlns:p14="http://schemas.microsoft.com/office/powerpoint/2010/main" val="1268883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40</a:t>
            </a:fld>
            <a:endParaRPr lang="en-US"/>
          </a:p>
        </p:txBody>
      </p:sp>
    </p:spTree>
    <p:extLst>
      <p:ext uri="{BB962C8B-B14F-4D97-AF65-F5344CB8AC3E}">
        <p14:creationId xmlns:p14="http://schemas.microsoft.com/office/powerpoint/2010/main" val="1952045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Mike</a:t>
            </a:r>
          </a:p>
        </p:txBody>
      </p:sp>
      <p:sp>
        <p:nvSpPr>
          <p:cNvPr id="4" name="Slide Number Placeholder 3"/>
          <p:cNvSpPr>
            <a:spLocks noGrp="1"/>
          </p:cNvSpPr>
          <p:nvPr>
            <p:ph type="sldNum" sz="quarter" idx="5"/>
          </p:nvPr>
        </p:nvSpPr>
        <p:spPr/>
        <p:txBody>
          <a:bodyPr/>
          <a:lstStyle/>
          <a:p>
            <a:fld id="{A43C83B2-0440-4428-8966-40C52DD62190}" type="slidenum">
              <a:rPr lang="en-US"/>
              <a:t>41</a:t>
            </a:fld>
            <a:endParaRPr lang="en-US"/>
          </a:p>
        </p:txBody>
      </p:sp>
    </p:spTree>
    <p:extLst>
      <p:ext uri="{BB962C8B-B14F-4D97-AF65-F5344CB8AC3E}">
        <p14:creationId xmlns:p14="http://schemas.microsoft.com/office/powerpoint/2010/main" val="1120693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Jimmy</a:t>
            </a:r>
          </a:p>
        </p:txBody>
      </p:sp>
      <p:sp>
        <p:nvSpPr>
          <p:cNvPr id="4" name="Slide Number Placeholder 3"/>
          <p:cNvSpPr>
            <a:spLocks noGrp="1"/>
          </p:cNvSpPr>
          <p:nvPr>
            <p:ph type="sldNum" sz="quarter" idx="5"/>
          </p:nvPr>
        </p:nvSpPr>
        <p:spPr/>
        <p:txBody>
          <a:bodyPr/>
          <a:lstStyle/>
          <a:p>
            <a:fld id="{A43C83B2-0440-4428-8966-40C52DD62190}" type="slidenum">
              <a:rPr lang="en-US"/>
              <a:t>42</a:t>
            </a:fld>
            <a:endParaRPr lang="en-US"/>
          </a:p>
        </p:txBody>
      </p:sp>
    </p:spTree>
    <p:extLst>
      <p:ext uri="{BB962C8B-B14F-4D97-AF65-F5344CB8AC3E}">
        <p14:creationId xmlns:p14="http://schemas.microsoft.com/office/powerpoint/2010/main" val="2747365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 Create 7 to 9 Specifications with 3 of them being Demo-able</a:t>
            </a:r>
          </a:p>
        </p:txBody>
      </p:sp>
      <p:sp>
        <p:nvSpPr>
          <p:cNvPr id="4" name="Slide Number Placeholder 3"/>
          <p:cNvSpPr>
            <a:spLocks noGrp="1"/>
          </p:cNvSpPr>
          <p:nvPr>
            <p:ph type="sldNum" sz="quarter" idx="5"/>
          </p:nvPr>
        </p:nvSpPr>
        <p:spPr/>
        <p:txBody>
          <a:bodyPr/>
          <a:lstStyle/>
          <a:p>
            <a:fld id="{A43C83B2-0440-4428-8966-40C52DD62190}" type="slidenum">
              <a:rPr lang="en-US"/>
              <a:t>4</a:t>
            </a:fld>
            <a:endParaRPr lang="en-US"/>
          </a:p>
        </p:txBody>
      </p:sp>
    </p:spTree>
    <p:extLst>
      <p:ext uri="{BB962C8B-B14F-4D97-AF65-F5344CB8AC3E}">
        <p14:creationId xmlns:p14="http://schemas.microsoft.com/office/powerpoint/2010/main" val="96654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Patrick Explain Coloration. Make Font Larger, Place Names on Colors</a:t>
            </a:r>
          </a:p>
        </p:txBody>
      </p:sp>
      <p:sp>
        <p:nvSpPr>
          <p:cNvPr id="4" name="Slide Number Placeholder 3"/>
          <p:cNvSpPr>
            <a:spLocks noGrp="1"/>
          </p:cNvSpPr>
          <p:nvPr>
            <p:ph type="sldNum" sz="quarter" idx="5"/>
          </p:nvPr>
        </p:nvSpPr>
        <p:spPr/>
        <p:txBody>
          <a:bodyPr/>
          <a:lstStyle/>
          <a:p>
            <a:fld id="{A43C83B2-0440-4428-8966-40C52DD62190}" type="slidenum">
              <a:rPr lang="en-US"/>
              <a:t>5</a:t>
            </a:fld>
            <a:endParaRPr lang="en-US"/>
          </a:p>
        </p:txBody>
      </p:sp>
    </p:spTree>
    <p:extLst>
      <p:ext uri="{BB962C8B-B14F-4D97-AF65-F5344CB8AC3E}">
        <p14:creationId xmlns:p14="http://schemas.microsoft.com/office/powerpoint/2010/main" val="102180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a:t>
            </a:r>
          </a:p>
        </p:txBody>
      </p:sp>
      <p:sp>
        <p:nvSpPr>
          <p:cNvPr id="4" name="Slide Number Placeholder 3"/>
          <p:cNvSpPr>
            <a:spLocks noGrp="1"/>
          </p:cNvSpPr>
          <p:nvPr>
            <p:ph type="sldNum" sz="quarter" idx="5"/>
          </p:nvPr>
        </p:nvSpPr>
        <p:spPr/>
        <p:txBody>
          <a:bodyPr/>
          <a:lstStyle/>
          <a:p>
            <a:fld id="{A43C83B2-0440-4428-8966-40C52DD62190}" type="slidenum">
              <a:rPr lang="en-US"/>
              <a:t>7</a:t>
            </a:fld>
            <a:endParaRPr lang="en-US"/>
          </a:p>
        </p:txBody>
      </p:sp>
    </p:spTree>
    <p:extLst>
      <p:ext uri="{BB962C8B-B14F-4D97-AF65-F5344CB8AC3E}">
        <p14:creationId xmlns:p14="http://schemas.microsoft.com/office/powerpoint/2010/main" val="592272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Make Font Larger</a:t>
            </a:r>
          </a:p>
        </p:txBody>
      </p:sp>
      <p:sp>
        <p:nvSpPr>
          <p:cNvPr id="4" name="Slide Number Placeholder 3"/>
          <p:cNvSpPr>
            <a:spLocks noGrp="1"/>
          </p:cNvSpPr>
          <p:nvPr>
            <p:ph type="sldNum" sz="quarter" idx="5"/>
          </p:nvPr>
        </p:nvSpPr>
        <p:spPr/>
        <p:txBody>
          <a:bodyPr/>
          <a:lstStyle/>
          <a:p>
            <a:fld id="{A43C83B2-0440-4428-8966-40C52DD62190}" type="slidenum">
              <a:rPr lang="en-US"/>
              <a:t>8</a:t>
            </a:fld>
            <a:endParaRPr lang="en-US"/>
          </a:p>
        </p:txBody>
      </p:sp>
    </p:spTree>
    <p:extLst>
      <p:ext uri="{BB962C8B-B14F-4D97-AF65-F5344CB8AC3E}">
        <p14:creationId xmlns:p14="http://schemas.microsoft.com/office/powerpoint/2010/main" val="3712314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Timothy Use a Table for IR Array vs Camera</a:t>
            </a:r>
          </a:p>
        </p:txBody>
      </p:sp>
      <p:sp>
        <p:nvSpPr>
          <p:cNvPr id="4" name="Slide Number Placeholder 3"/>
          <p:cNvSpPr>
            <a:spLocks noGrp="1"/>
          </p:cNvSpPr>
          <p:nvPr>
            <p:ph type="sldNum" sz="quarter" idx="5"/>
          </p:nvPr>
        </p:nvSpPr>
        <p:spPr/>
        <p:txBody>
          <a:bodyPr/>
          <a:lstStyle/>
          <a:p>
            <a:fld id="{A43C83B2-0440-4428-8966-40C52DD62190}" type="slidenum">
              <a:rPr lang="en-US"/>
              <a:t>9</a:t>
            </a:fld>
            <a:endParaRPr lang="en-US"/>
          </a:p>
        </p:txBody>
      </p:sp>
    </p:spTree>
    <p:extLst>
      <p:ext uri="{BB962C8B-B14F-4D97-AF65-F5344CB8AC3E}">
        <p14:creationId xmlns:p14="http://schemas.microsoft.com/office/powerpoint/2010/main" val="92562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timothy</a:t>
            </a:r>
          </a:p>
        </p:txBody>
      </p:sp>
      <p:sp>
        <p:nvSpPr>
          <p:cNvPr id="4" name="Slide Number Placeholder 3"/>
          <p:cNvSpPr>
            <a:spLocks noGrp="1"/>
          </p:cNvSpPr>
          <p:nvPr>
            <p:ph type="sldNum" sz="quarter" idx="5"/>
          </p:nvPr>
        </p:nvSpPr>
        <p:spPr/>
        <p:txBody>
          <a:bodyPr/>
          <a:lstStyle/>
          <a:p>
            <a:fld id="{A43C83B2-0440-4428-8966-40C52DD62190}" type="slidenum">
              <a:rPr lang="en-US"/>
              <a:t>10</a:t>
            </a:fld>
            <a:endParaRPr lang="en-US"/>
          </a:p>
        </p:txBody>
      </p:sp>
    </p:spTree>
    <p:extLst>
      <p:ext uri="{BB962C8B-B14F-4D97-AF65-F5344CB8AC3E}">
        <p14:creationId xmlns:p14="http://schemas.microsoft.com/office/powerpoint/2010/main" val="296965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33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dirty="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1669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dirty="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8783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a:p>
        </p:txBody>
      </p:sp>
    </p:spTree>
    <p:extLst>
      <p:ext uri="{BB962C8B-B14F-4D97-AF65-F5344CB8AC3E}">
        <p14:creationId xmlns:p14="http://schemas.microsoft.com/office/powerpoint/2010/main" val="3574642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541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dirty="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15185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40988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67336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4/16/2020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74305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4/16/2020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429257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9980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4/16/2020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2033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1">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836504" y="758952"/>
            <a:ext cx="7319175" cy="3566160"/>
          </a:xfrm>
        </p:spPr>
        <p:txBody>
          <a:bodyPr>
            <a:normAutofit/>
          </a:bodyPr>
          <a:lstStyle/>
          <a:p>
            <a:r>
              <a:rPr lang="en-US">
                <a:cs typeface="Calibri Light"/>
              </a:rPr>
              <a:t>Eye Tracking Goggles</a:t>
            </a:r>
            <a:endParaRPr lang="en-US"/>
          </a:p>
        </p:txBody>
      </p:sp>
      <p:sp>
        <p:nvSpPr>
          <p:cNvPr id="3" name="Subtitle 2"/>
          <p:cNvSpPr>
            <a:spLocks noGrp="1"/>
          </p:cNvSpPr>
          <p:nvPr>
            <p:ph type="subTitle" idx="1"/>
          </p:nvPr>
        </p:nvSpPr>
        <p:spPr>
          <a:xfrm>
            <a:off x="2220539" y="4455620"/>
            <a:ext cx="8937911" cy="1143000"/>
          </a:xfrm>
        </p:spPr>
        <p:txBody>
          <a:bodyPr vert="horz" lIns="91440" tIns="45720" rIns="91440" bIns="45720" rtlCol="0" anchor="t">
            <a:normAutofit fontScale="92500"/>
          </a:bodyPr>
          <a:lstStyle/>
          <a:p>
            <a:r>
              <a:rPr lang="en-US" sz="1500" b="1">
                <a:ea typeface="+mn-lt"/>
                <a:cs typeface="+mn-lt"/>
              </a:rPr>
              <a:t>Group 29</a:t>
            </a:r>
            <a:endParaRPr lang="en-US" sz="1500" b="1">
              <a:ea typeface="+mn-lt"/>
              <a:cs typeface="Calibri"/>
            </a:endParaRPr>
          </a:p>
          <a:p>
            <a:r>
              <a:rPr lang="en-US" sz="1500" b="1">
                <a:ea typeface="+mn-lt"/>
                <a:cs typeface="+mn-lt"/>
              </a:rPr>
              <a:t>Patrick Gonzalez </a:t>
            </a:r>
            <a:r>
              <a:rPr lang="en-US" sz="1500" b="1" err="1">
                <a:ea typeface="+mn-lt"/>
                <a:cs typeface="+mn-lt"/>
              </a:rPr>
              <a:t>CpE</a:t>
            </a:r>
            <a:r>
              <a:rPr lang="en-US" sz="1500" b="1">
                <a:ea typeface="+mn-lt"/>
                <a:cs typeface="+mn-lt"/>
              </a:rPr>
              <a:t>    Michael Fillinger </a:t>
            </a:r>
            <a:r>
              <a:rPr lang="en-US" sz="1500" b="1" err="1">
                <a:ea typeface="+mn-lt"/>
                <a:cs typeface="+mn-lt"/>
              </a:rPr>
              <a:t>CpE</a:t>
            </a:r>
            <a:r>
              <a:rPr lang="en-US" sz="1500" b="1">
                <a:ea typeface="+mn-lt"/>
                <a:cs typeface="+mn-lt"/>
              </a:rPr>
              <a:t>   James Curtis EE     Timothy Wells EE</a:t>
            </a:r>
            <a:endParaRPr lang="en-US" sz="1500" b="1">
              <a:cs typeface="Calibri"/>
            </a:endParaRPr>
          </a:p>
          <a:p>
            <a:br>
              <a:rPr lang="en-US" sz="1000"/>
            </a:br>
            <a:endParaRPr lang="en-US" sz="1000"/>
          </a:p>
          <a:p>
            <a:endParaRPr lang="en-US" sz="1000">
              <a:cs typeface="Calibri"/>
            </a:endParaRPr>
          </a:p>
        </p:txBody>
      </p:sp>
      <p:pic>
        <p:nvPicPr>
          <p:cNvPr id="21" name="Graphic 6" descr="Glasses">
            <a:extLst>
              <a:ext uri="{FF2B5EF4-FFF2-40B4-BE49-F238E27FC236}">
                <a16:creationId xmlns:a16="http://schemas.microsoft.com/office/drawing/2014/main" id="{DE02A6F5-BB7F-4EC8-991E-6FEE3DD2C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818" y="1944907"/>
            <a:ext cx="2449486" cy="2449486"/>
          </a:xfrm>
          <a:prstGeom prst="rect">
            <a:avLst/>
          </a:prstGeom>
        </p:spPr>
      </p:pic>
      <p:sp>
        <p:nvSpPr>
          <p:cNvPr id="22" name="Rectangle 13">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5">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D837-BD0C-4311-9681-AE385C0F2330}"/>
              </a:ext>
            </a:extLst>
          </p:cNvPr>
          <p:cNvSpPr>
            <a:spLocks noGrp="1"/>
          </p:cNvSpPr>
          <p:nvPr>
            <p:ph type="title"/>
          </p:nvPr>
        </p:nvSpPr>
        <p:spPr/>
        <p:txBody>
          <a:bodyPr/>
          <a:lstStyle/>
          <a:p>
            <a:r>
              <a:rPr lang="en-US"/>
              <a:t>Concept of our system</a:t>
            </a:r>
          </a:p>
        </p:txBody>
      </p:sp>
      <p:sp>
        <p:nvSpPr>
          <p:cNvPr id="3" name="Content Placeholder 2">
            <a:extLst>
              <a:ext uri="{FF2B5EF4-FFF2-40B4-BE49-F238E27FC236}">
                <a16:creationId xmlns:a16="http://schemas.microsoft.com/office/drawing/2014/main" id="{087A7167-4F2A-4F48-AE66-364F5E38C0D8}"/>
              </a:ext>
            </a:extLst>
          </p:cNvPr>
          <p:cNvSpPr>
            <a:spLocks noGrp="1"/>
          </p:cNvSpPr>
          <p:nvPr>
            <p:ph idx="1"/>
          </p:nvPr>
        </p:nvSpPr>
        <p:spPr>
          <a:xfrm>
            <a:off x="1257324" y="1955990"/>
            <a:ext cx="8915400" cy="3777622"/>
          </a:xfrm>
        </p:spPr>
        <p:txBody>
          <a:bodyPr vert="horz" lIns="91440" tIns="45720" rIns="91440" bIns="45720" rtlCol="0" anchor="t">
            <a:normAutofit/>
          </a:bodyPr>
          <a:lstStyle/>
          <a:p>
            <a:endParaRPr lang="en-US" dirty="0"/>
          </a:p>
          <a:p>
            <a:endParaRPr lang="en-US" dirty="0"/>
          </a:p>
        </p:txBody>
      </p:sp>
      <p:sp>
        <p:nvSpPr>
          <p:cNvPr id="6" name="Arrow: Right 5">
            <a:extLst>
              <a:ext uri="{FF2B5EF4-FFF2-40B4-BE49-F238E27FC236}">
                <a16:creationId xmlns:a16="http://schemas.microsoft.com/office/drawing/2014/main" id="{26A311B8-4C5E-41FD-BE51-0011E87995BF}"/>
              </a:ext>
            </a:extLst>
          </p:cNvPr>
          <p:cNvSpPr/>
          <p:nvPr/>
        </p:nvSpPr>
        <p:spPr>
          <a:xfrm>
            <a:off x="5133829" y="3429735"/>
            <a:ext cx="959069"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7">
            <a:extLst>
              <a:ext uri="{FF2B5EF4-FFF2-40B4-BE49-F238E27FC236}">
                <a16:creationId xmlns:a16="http://schemas.microsoft.com/office/drawing/2014/main" id="{7D178E49-7C00-4902-86DF-E6A791694991}"/>
              </a:ext>
            </a:extLst>
          </p:cNvPr>
          <p:cNvGraphicFramePr>
            <a:graphicFrameLocks noGrp="1"/>
          </p:cNvGraphicFramePr>
          <p:nvPr>
            <p:extLst>
              <p:ext uri="{D42A27DB-BD31-4B8C-83A1-F6EECF244321}">
                <p14:modId xmlns:p14="http://schemas.microsoft.com/office/powerpoint/2010/main" val="4181131327"/>
              </p:ext>
            </p:extLst>
          </p:nvPr>
        </p:nvGraphicFramePr>
        <p:xfrm>
          <a:off x="6424449" y="2614448"/>
          <a:ext cx="4158154" cy="3291840"/>
        </p:xfrm>
        <a:graphic>
          <a:graphicData uri="http://schemas.openxmlformats.org/drawingml/2006/table">
            <a:tbl>
              <a:tblPr firstRow="1" bandRow="1">
                <a:tableStyleId>{5C22544A-7EE6-4342-B048-85BDC9FD1C3A}</a:tableStyleId>
              </a:tblPr>
              <a:tblGrid>
                <a:gridCol w="1596258">
                  <a:extLst>
                    <a:ext uri="{9D8B030D-6E8A-4147-A177-3AD203B41FA5}">
                      <a16:colId xmlns:a16="http://schemas.microsoft.com/office/drawing/2014/main" val="721735659"/>
                    </a:ext>
                  </a:extLst>
                </a:gridCol>
                <a:gridCol w="1143000">
                  <a:extLst>
                    <a:ext uri="{9D8B030D-6E8A-4147-A177-3AD203B41FA5}">
                      <a16:colId xmlns:a16="http://schemas.microsoft.com/office/drawing/2014/main" val="3514594180"/>
                    </a:ext>
                  </a:extLst>
                </a:gridCol>
                <a:gridCol w="1418896">
                  <a:extLst>
                    <a:ext uri="{9D8B030D-6E8A-4147-A177-3AD203B41FA5}">
                      <a16:colId xmlns:a16="http://schemas.microsoft.com/office/drawing/2014/main" val="2635354604"/>
                    </a:ext>
                  </a:extLst>
                </a:gridCol>
              </a:tblGrid>
              <a:tr h="343294">
                <a:tc>
                  <a:txBody>
                    <a:bodyPr/>
                    <a:lstStyle/>
                    <a:p>
                      <a:r>
                        <a:rPr lang="en-US"/>
                        <a:t>Array</a:t>
                      </a:r>
                    </a:p>
                  </a:txBody>
                  <a:tcPr/>
                </a:tc>
                <a:tc>
                  <a:txBody>
                    <a:bodyPr/>
                    <a:lstStyle/>
                    <a:p>
                      <a:r>
                        <a:rPr lang="en-US"/>
                        <a:t>right</a:t>
                      </a:r>
                    </a:p>
                  </a:txBody>
                  <a:tcPr/>
                </a:tc>
                <a:tc>
                  <a:txBody>
                    <a:bodyPr/>
                    <a:lstStyle/>
                    <a:p>
                      <a:r>
                        <a:rPr lang="en-US"/>
                        <a:t>left</a:t>
                      </a:r>
                    </a:p>
                  </a:txBody>
                  <a:tcPr/>
                </a:tc>
                <a:extLst>
                  <a:ext uri="{0D108BD9-81ED-4DB2-BD59-A6C34878D82A}">
                    <a16:rowId xmlns:a16="http://schemas.microsoft.com/office/drawing/2014/main" val="140855185"/>
                  </a:ext>
                </a:extLst>
              </a:tr>
              <a:tr h="343294">
                <a:tc>
                  <a:txBody>
                    <a:bodyPr/>
                    <a:lstStyle/>
                    <a:p>
                      <a:r>
                        <a:rPr lang="en-US"/>
                        <a:t>Sensor 1</a:t>
                      </a:r>
                    </a:p>
                  </a:txBody>
                  <a:tcPr/>
                </a:tc>
                <a:tc>
                  <a:txBody>
                    <a:bodyPr/>
                    <a:lstStyle/>
                    <a:p>
                      <a:r>
                        <a:rPr lang="en-US"/>
                        <a:t>medium</a:t>
                      </a:r>
                    </a:p>
                  </a:txBody>
                  <a:tcPr/>
                </a:tc>
                <a:tc>
                  <a:txBody>
                    <a:bodyPr/>
                    <a:lstStyle/>
                    <a:p>
                      <a:r>
                        <a:rPr lang="en-US"/>
                        <a:t>…...</a:t>
                      </a:r>
                    </a:p>
                  </a:txBody>
                  <a:tcPr/>
                </a:tc>
                <a:extLst>
                  <a:ext uri="{0D108BD9-81ED-4DB2-BD59-A6C34878D82A}">
                    <a16:rowId xmlns:a16="http://schemas.microsoft.com/office/drawing/2014/main" val="1385534449"/>
                  </a:ext>
                </a:extLst>
              </a:tr>
              <a:tr h="326149">
                <a:tc>
                  <a:txBody>
                    <a:bodyPr/>
                    <a:lstStyle/>
                    <a:p>
                      <a:r>
                        <a:rPr lang="en-US"/>
                        <a:t>Sensor 2</a:t>
                      </a:r>
                    </a:p>
                  </a:txBody>
                  <a:tcPr/>
                </a:tc>
                <a:tc>
                  <a:txBody>
                    <a:bodyPr/>
                    <a:lstStyle/>
                    <a:p>
                      <a:r>
                        <a:rPr lang="en-US"/>
                        <a:t>medium</a:t>
                      </a:r>
                    </a:p>
                  </a:txBody>
                  <a:tcPr/>
                </a:tc>
                <a:tc>
                  <a:txBody>
                    <a:bodyPr/>
                    <a:lstStyle/>
                    <a:p>
                      <a:r>
                        <a:rPr lang="en-US"/>
                        <a:t>…...</a:t>
                      </a:r>
                    </a:p>
                  </a:txBody>
                  <a:tcPr/>
                </a:tc>
                <a:extLst>
                  <a:ext uri="{0D108BD9-81ED-4DB2-BD59-A6C34878D82A}">
                    <a16:rowId xmlns:a16="http://schemas.microsoft.com/office/drawing/2014/main" val="1107987860"/>
                  </a:ext>
                </a:extLst>
              </a:tr>
              <a:tr h="326149">
                <a:tc>
                  <a:txBody>
                    <a:bodyPr/>
                    <a:lstStyle/>
                    <a:p>
                      <a:r>
                        <a:rPr lang="en-US"/>
                        <a:t>Sensor 3</a:t>
                      </a:r>
                    </a:p>
                  </a:txBody>
                  <a:tcPr/>
                </a:tc>
                <a:tc>
                  <a:txBody>
                    <a:bodyPr/>
                    <a:lstStyle/>
                    <a:p>
                      <a:r>
                        <a:rPr lang="en-US"/>
                        <a:t>low</a:t>
                      </a:r>
                    </a:p>
                  </a:txBody>
                  <a:tcPr/>
                </a:tc>
                <a:tc>
                  <a:txBody>
                    <a:bodyPr/>
                    <a:lstStyle/>
                    <a:p>
                      <a:r>
                        <a:rPr lang="en-US"/>
                        <a:t>…...</a:t>
                      </a:r>
                    </a:p>
                  </a:txBody>
                  <a:tcPr/>
                </a:tc>
                <a:extLst>
                  <a:ext uri="{0D108BD9-81ED-4DB2-BD59-A6C34878D82A}">
                    <a16:rowId xmlns:a16="http://schemas.microsoft.com/office/drawing/2014/main" val="680093010"/>
                  </a:ext>
                </a:extLst>
              </a:tr>
              <a:tr h="326149">
                <a:tc>
                  <a:txBody>
                    <a:bodyPr/>
                    <a:lstStyle/>
                    <a:p>
                      <a:r>
                        <a:rPr lang="en-US"/>
                        <a:t>Sensor 4</a:t>
                      </a:r>
                    </a:p>
                  </a:txBody>
                  <a:tcPr/>
                </a:tc>
                <a:tc>
                  <a:txBody>
                    <a:bodyPr/>
                    <a:lstStyle/>
                    <a:p>
                      <a:r>
                        <a:rPr lang="en-US"/>
                        <a:t>low</a:t>
                      </a:r>
                    </a:p>
                  </a:txBody>
                  <a:tcPr/>
                </a:tc>
                <a:tc>
                  <a:txBody>
                    <a:bodyPr/>
                    <a:lstStyle/>
                    <a:p>
                      <a:r>
                        <a:rPr lang="en-US"/>
                        <a:t>…...</a:t>
                      </a:r>
                    </a:p>
                  </a:txBody>
                  <a:tcPr/>
                </a:tc>
                <a:extLst>
                  <a:ext uri="{0D108BD9-81ED-4DB2-BD59-A6C34878D82A}">
                    <a16:rowId xmlns:a16="http://schemas.microsoft.com/office/drawing/2014/main" val="268317495"/>
                  </a:ext>
                </a:extLst>
              </a:tr>
              <a:tr h="326149">
                <a:tc>
                  <a:txBody>
                    <a:bodyPr/>
                    <a:lstStyle/>
                    <a:p>
                      <a:r>
                        <a:rPr lang="en-US"/>
                        <a:t>Sensor 5 </a:t>
                      </a:r>
                    </a:p>
                  </a:txBody>
                  <a:tcPr/>
                </a:tc>
                <a:tc>
                  <a:txBody>
                    <a:bodyPr/>
                    <a:lstStyle/>
                    <a:p>
                      <a:r>
                        <a:rPr lang="en-US"/>
                        <a:t>medium</a:t>
                      </a:r>
                    </a:p>
                  </a:txBody>
                  <a:tcPr/>
                </a:tc>
                <a:tc>
                  <a:txBody>
                    <a:bodyPr/>
                    <a:lstStyle/>
                    <a:p>
                      <a:r>
                        <a:rPr lang="en-US"/>
                        <a:t>…...</a:t>
                      </a:r>
                    </a:p>
                  </a:txBody>
                  <a:tcPr/>
                </a:tc>
                <a:extLst>
                  <a:ext uri="{0D108BD9-81ED-4DB2-BD59-A6C34878D82A}">
                    <a16:rowId xmlns:a16="http://schemas.microsoft.com/office/drawing/2014/main" val="1111454094"/>
                  </a:ext>
                </a:extLst>
              </a:tr>
              <a:tr h="326149">
                <a:tc>
                  <a:txBody>
                    <a:bodyPr/>
                    <a:lstStyle/>
                    <a:p>
                      <a:r>
                        <a:rPr lang="en-US"/>
                        <a:t>Sensor 6</a:t>
                      </a:r>
                    </a:p>
                  </a:txBody>
                  <a:tcPr/>
                </a:tc>
                <a:tc>
                  <a:txBody>
                    <a:bodyPr/>
                    <a:lstStyle/>
                    <a:p>
                      <a:r>
                        <a:rPr lang="en-US"/>
                        <a:t>medium</a:t>
                      </a:r>
                    </a:p>
                  </a:txBody>
                  <a:tcPr/>
                </a:tc>
                <a:tc>
                  <a:txBody>
                    <a:bodyPr/>
                    <a:lstStyle/>
                    <a:p>
                      <a:r>
                        <a:rPr lang="en-US"/>
                        <a:t>…..</a:t>
                      </a:r>
                    </a:p>
                  </a:txBody>
                  <a:tcPr/>
                </a:tc>
                <a:extLst>
                  <a:ext uri="{0D108BD9-81ED-4DB2-BD59-A6C34878D82A}">
                    <a16:rowId xmlns:a16="http://schemas.microsoft.com/office/drawing/2014/main" val="984904677"/>
                  </a:ext>
                </a:extLst>
              </a:tr>
              <a:tr h="326149">
                <a:tc>
                  <a:txBody>
                    <a:bodyPr/>
                    <a:lstStyle/>
                    <a:p>
                      <a:r>
                        <a:rPr lang="en-US"/>
                        <a:t>Sensor 7</a:t>
                      </a:r>
                    </a:p>
                  </a:txBody>
                  <a:tcPr/>
                </a:tc>
                <a:tc>
                  <a:txBody>
                    <a:bodyPr/>
                    <a:lstStyle/>
                    <a:p>
                      <a:r>
                        <a:rPr lang="en-US"/>
                        <a:t>high</a:t>
                      </a:r>
                    </a:p>
                  </a:txBody>
                  <a:tcPr/>
                </a:tc>
                <a:tc>
                  <a:txBody>
                    <a:bodyPr/>
                    <a:lstStyle/>
                    <a:p>
                      <a:r>
                        <a:rPr lang="en-US"/>
                        <a:t>…..</a:t>
                      </a:r>
                    </a:p>
                  </a:txBody>
                  <a:tcPr/>
                </a:tc>
                <a:extLst>
                  <a:ext uri="{0D108BD9-81ED-4DB2-BD59-A6C34878D82A}">
                    <a16:rowId xmlns:a16="http://schemas.microsoft.com/office/drawing/2014/main" val="1940195385"/>
                  </a:ext>
                </a:extLst>
              </a:tr>
              <a:tr h="326148">
                <a:tc>
                  <a:txBody>
                    <a:bodyPr/>
                    <a:lstStyle/>
                    <a:p>
                      <a:pPr lvl="0">
                        <a:buNone/>
                      </a:pPr>
                      <a:r>
                        <a:rPr lang="en-US"/>
                        <a:t>Sensor 8</a:t>
                      </a:r>
                    </a:p>
                  </a:txBody>
                  <a:tcPr/>
                </a:tc>
                <a:tc>
                  <a:txBody>
                    <a:bodyPr/>
                    <a:lstStyle/>
                    <a:p>
                      <a:pPr lvl="0">
                        <a:buNone/>
                      </a:pPr>
                      <a:r>
                        <a:rPr lang="en-US"/>
                        <a:t>high</a:t>
                      </a:r>
                    </a:p>
                  </a:txBody>
                  <a:tcPr/>
                </a:tc>
                <a:tc>
                  <a:txBody>
                    <a:bodyPr/>
                    <a:lstStyle/>
                    <a:p>
                      <a:pPr lvl="0">
                        <a:buNone/>
                      </a:pPr>
                      <a:r>
                        <a:rPr lang="en-US"/>
                        <a:t>…..</a:t>
                      </a:r>
                    </a:p>
                  </a:txBody>
                  <a:tcPr/>
                </a:tc>
                <a:extLst>
                  <a:ext uri="{0D108BD9-81ED-4DB2-BD59-A6C34878D82A}">
                    <a16:rowId xmlns:a16="http://schemas.microsoft.com/office/drawing/2014/main" val="2258651673"/>
                  </a:ext>
                </a:extLst>
              </a:tr>
            </a:tbl>
          </a:graphicData>
        </a:graphic>
      </p:graphicFrame>
      <p:pic>
        <p:nvPicPr>
          <p:cNvPr id="5" name="Picture 7" descr="A picture containing device&#10;&#10;Description generated with very high confidence">
            <a:extLst>
              <a:ext uri="{FF2B5EF4-FFF2-40B4-BE49-F238E27FC236}">
                <a16:creationId xmlns:a16="http://schemas.microsoft.com/office/drawing/2014/main" id="{E24989CB-87F2-4797-9329-FBB4D477336E}"/>
              </a:ext>
            </a:extLst>
          </p:cNvPr>
          <p:cNvPicPr>
            <a:picLocks noChangeAspect="1"/>
          </p:cNvPicPr>
          <p:nvPr/>
        </p:nvPicPr>
        <p:blipFill>
          <a:blip r:embed="rId3"/>
          <a:stretch>
            <a:fillRect/>
          </a:stretch>
        </p:blipFill>
        <p:spPr>
          <a:xfrm>
            <a:off x="2077107" y="2460070"/>
            <a:ext cx="2743200" cy="3225378"/>
          </a:xfrm>
          <a:prstGeom prst="rect">
            <a:avLst/>
          </a:prstGeom>
        </p:spPr>
      </p:pic>
      <p:sp>
        <p:nvSpPr>
          <p:cNvPr id="4" name="Rectangle 3" title="converter">
            <a:extLst>
              <a:ext uri="{FF2B5EF4-FFF2-40B4-BE49-F238E27FC236}">
                <a16:creationId xmlns:a16="http://schemas.microsoft.com/office/drawing/2014/main" id="{7C435DCA-8E39-47B0-BADF-6B46F70FF023}"/>
              </a:ext>
            </a:extLst>
          </p:cNvPr>
          <p:cNvSpPr/>
          <p:nvPr/>
        </p:nvSpPr>
        <p:spPr>
          <a:xfrm>
            <a:off x="6428145" y="2071546"/>
            <a:ext cx="4131878" cy="558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cs typeface="Calibri"/>
              </a:rPr>
              <a:t>IR array</a:t>
            </a:r>
          </a:p>
        </p:txBody>
      </p:sp>
    </p:spTree>
    <p:extLst>
      <p:ext uri="{BB962C8B-B14F-4D97-AF65-F5344CB8AC3E}">
        <p14:creationId xmlns:p14="http://schemas.microsoft.com/office/powerpoint/2010/main" val="688632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title="converter">
            <a:extLst>
              <a:ext uri="{FF2B5EF4-FFF2-40B4-BE49-F238E27FC236}">
                <a16:creationId xmlns:a16="http://schemas.microsoft.com/office/drawing/2014/main" id="{D9B628D1-3062-4750-8D22-4BDE75EC83D2}"/>
              </a:ext>
            </a:extLst>
          </p:cNvPr>
          <p:cNvSpPr/>
          <p:nvPr/>
        </p:nvSpPr>
        <p:spPr>
          <a:xfrm>
            <a:off x="1448563" y="1766695"/>
            <a:ext cx="2908877" cy="845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cs typeface="Calibri"/>
              </a:rPr>
              <a:t>IR array</a:t>
            </a:r>
          </a:p>
        </p:txBody>
      </p:sp>
      <p:sp>
        <p:nvSpPr>
          <p:cNvPr id="7" name="Arrow: Right 6">
            <a:extLst>
              <a:ext uri="{FF2B5EF4-FFF2-40B4-BE49-F238E27FC236}">
                <a16:creationId xmlns:a16="http://schemas.microsoft.com/office/drawing/2014/main" id="{20D48227-7188-436B-BBA4-7B51F398DE0A}"/>
              </a:ext>
            </a:extLst>
          </p:cNvPr>
          <p:cNvSpPr/>
          <p:nvPr/>
        </p:nvSpPr>
        <p:spPr>
          <a:xfrm>
            <a:off x="4475074" y="3038591"/>
            <a:ext cx="959069"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ata">
            <a:extLst>
              <a:ext uri="{FF2B5EF4-FFF2-40B4-BE49-F238E27FC236}">
                <a16:creationId xmlns:a16="http://schemas.microsoft.com/office/drawing/2014/main" id="{28F5BB68-C77D-4449-B353-283169673822}"/>
              </a:ext>
            </a:extLst>
          </p:cNvPr>
          <p:cNvSpPr/>
          <p:nvPr/>
        </p:nvSpPr>
        <p:spPr>
          <a:xfrm>
            <a:off x="1834706" y="2900915"/>
            <a:ext cx="2049719" cy="9155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 from array</a:t>
            </a:r>
          </a:p>
        </p:txBody>
      </p:sp>
      <p:sp>
        <p:nvSpPr>
          <p:cNvPr id="9" name="Rectangle 8" title="mcu">
            <a:extLst>
              <a:ext uri="{FF2B5EF4-FFF2-40B4-BE49-F238E27FC236}">
                <a16:creationId xmlns:a16="http://schemas.microsoft.com/office/drawing/2014/main" id="{66FD2E3C-C91A-4EB0-9ED3-630E8159A662}"/>
              </a:ext>
            </a:extLst>
          </p:cNvPr>
          <p:cNvSpPr/>
          <p:nvPr/>
        </p:nvSpPr>
        <p:spPr>
          <a:xfrm>
            <a:off x="6094743" y="1767883"/>
            <a:ext cx="4518836" cy="909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MCU</a:t>
            </a:r>
          </a:p>
        </p:txBody>
      </p:sp>
      <p:sp>
        <p:nvSpPr>
          <p:cNvPr id="11" name="Title 1">
            <a:extLst>
              <a:ext uri="{FF2B5EF4-FFF2-40B4-BE49-F238E27FC236}">
                <a16:creationId xmlns:a16="http://schemas.microsoft.com/office/drawing/2014/main" id="{A9D836D2-3415-4EBE-8509-33FE0FD8F0B4}"/>
              </a:ext>
            </a:extLst>
          </p:cNvPr>
          <p:cNvSpPr txBox="1">
            <a:spLocks/>
          </p:cNvSpPr>
          <p:nvPr/>
        </p:nvSpPr>
        <p:spPr>
          <a:xfrm>
            <a:off x="2592925" y="624110"/>
            <a:ext cx="8911687" cy="1280890"/>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Concept of our system</a:t>
            </a:r>
          </a:p>
        </p:txBody>
      </p:sp>
      <p:sp>
        <p:nvSpPr>
          <p:cNvPr id="13" name="Oval 12">
            <a:extLst>
              <a:ext uri="{FF2B5EF4-FFF2-40B4-BE49-F238E27FC236}">
                <a16:creationId xmlns:a16="http://schemas.microsoft.com/office/drawing/2014/main" id="{DA31DFD4-DFB2-4AB0-A4A7-29E5C19579FA}"/>
              </a:ext>
            </a:extLst>
          </p:cNvPr>
          <p:cNvSpPr/>
          <p:nvPr/>
        </p:nvSpPr>
        <p:spPr>
          <a:xfrm>
            <a:off x="5795800" y="2895603"/>
            <a:ext cx="2729020" cy="91558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Analog to Digital Conversion </a:t>
            </a:r>
          </a:p>
        </p:txBody>
      </p:sp>
      <p:sp>
        <p:nvSpPr>
          <p:cNvPr id="14" name="Rectangle 13">
            <a:extLst>
              <a:ext uri="{FF2B5EF4-FFF2-40B4-BE49-F238E27FC236}">
                <a16:creationId xmlns:a16="http://schemas.microsoft.com/office/drawing/2014/main" id="{23A395B4-9ADF-4ED7-9BA4-456835E4C0A9}"/>
              </a:ext>
            </a:extLst>
          </p:cNvPr>
          <p:cNvSpPr/>
          <p:nvPr/>
        </p:nvSpPr>
        <p:spPr>
          <a:xfrm>
            <a:off x="9840874" y="2897223"/>
            <a:ext cx="915581" cy="9155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Sensor Data</a:t>
            </a:r>
            <a:endParaRPr lang="en-US">
              <a:cs typeface="Calibri"/>
            </a:endParaRPr>
          </a:p>
        </p:txBody>
      </p:sp>
      <p:sp>
        <p:nvSpPr>
          <p:cNvPr id="16" name="Arrow: Right 15">
            <a:extLst>
              <a:ext uri="{FF2B5EF4-FFF2-40B4-BE49-F238E27FC236}">
                <a16:creationId xmlns:a16="http://schemas.microsoft.com/office/drawing/2014/main" id="{24D9FE13-BE21-471E-B207-9BFC55798CD1}"/>
              </a:ext>
            </a:extLst>
          </p:cNvPr>
          <p:cNvSpPr/>
          <p:nvPr/>
        </p:nvSpPr>
        <p:spPr>
          <a:xfrm>
            <a:off x="8754806" y="3033454"/>
            <a:ext cx="959069"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74B29A2-18FA-48BA-A27B-C717BC396D41}"/>
              </a:ext>
            </a:extLst>
          </p:cNvPr>
          <p:cNvSpPr/>
          <p:nvPr/>
        </p:nvSpPr>
        <p:spPr>
          <a:xfrm>
            <a:off x="7948154" y="5048229"/>
            <a:ext cx="2894417" cy="91558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Serial Communication Protocol</a:t>
            </a:r>
          </a:p>
        </p:txBody>
      </p:sp>
      <p:sp>
        <p:nvSpPr>
          <p:cNvPr id="18" name="Arrow: Right 17">
            <a:extLst>
              <a:ext uri="{FF2B5EF4-FFF2-40B4-BE49-F238E27FC236}">
                <a16:creationId xmlns:a16="http://schemas.microsoft.com/office/drawing/2014/main" id="{54820B32-00B3-4119-AE74-2E5400894F2C}"/>
              </a:ext>
            </a:extLst>
          </p:cNvPr>
          <p:cNvSpPr/>
          <p:nvPr/>
        </p:nvSpPr>
        <p:spPr>
          <a:xfrm rot="5460000">
            <a:off x="9917165" y="4233608"/>
            <a:ext cx="764139" cy="655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5A3DE58-A802-4CA1-B7E1-FFA5A542EEC2}"/>
              </a:ext>
            </a:extLst>
          </p:cNvPr>
          <p:cNvSpPr/>
          <p:nvPr/>
        </p:nvSpPr>
        <p:spPr>
          <a:xfrm rot="10740000">
            <a:off x="6757761" y="5127230"/>
            <a:ext cx="959069"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Curved Right 3">
            <a:extLst>
              <a:ext uri="{FF2B5EF4-FFF2-40B4-BE49-F238E27FC236}">
                <a16:creationId xmlns:a16="http://schemas.microsoft.com/office/drawing/2014/main" id="{EEE4E968-25AC-42E4-95E4-EA837D4BB77B}"/>
              </a:ext>
            </a:extLst>
          </p:cNvPr>
          <p:cNvSpPr/>
          <p:nvPr/>
        </p:nvSpPr>
        <p:spPr>
          <a:xfrm rot="5400000">
            <a:off x="977013" y="4143030"/>
            <a:ext cx="732465" cy="12168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Right 18">
            <a:extLst>
              <a:ext uri="{FF2B5EF4-FFF2-40B4-BE49-F238E27FC236}">
                <a16:creationId xmlns:a16="http://schemas.microsoft.com/office/drawing/2014/main" id="{C6ADE3A0-E2B3-4875-BB8A-6BDC59F92C60}"/>
              </a:ext>
            </a:extLst>
          </p:cNvPr>
          <p:cNvSpPr/>
          <p:nvPr/>
        </p:nvSpPr>
        <p:spPr>
          <a:xfrm rot="16140000">
            <a:off x="1082568" y="4945668"/>
            <a:ext cx="732465" cy="12168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EF0413C2-66C2-4DD5-8A1E-28370E62A719}"/>
              </a:ext>
            </a:extLst>
          </p:cNvPr>
          <p:cNvSpPr/>
          <p:nvPr/>
        </p:nvSpPr>
        <p:spPr>
          <a:xfrm>
            <a:off x="4809173" y="4020589"/>
            <a:ext cx="1621182" cy="925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668B8E-D4E5-4BEF-BC50-C3EE2A41FC02}"/>
              </a:ext>
            </a:extLst>
          </p:cNvPr>
          <p:cNvSpPr txBox="1"/>
          <p:nvPr/>
        </p:nvSpPr>
        <p:spPr>
          <a:xfrm>
            <a:off x="4763557" y="4300527"/>
            <a:ext cx="16719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Microcomputer</a:t>
            </a:r>
          </a:p>
        </p:txBody>
      </p:sp>
      <p:sp>
        <p:nvSpPr>
          <p:cNvPr id="20" name="Arrow: Right 19">
            <a:extLst>
              <a:ext uri="{FF2B5EF4-FFF2-40B4-BE49-F238E27FC236}">
                <a16:creationId xmlns:a16="http://schemas.microsoft.com/office/drawing/2014/main" id="{D784D0AD-30A3-4E67-B04F-C941746E6B82}"/>
              </a:ext>
            </a:extLst>
          </p:cNvPr>
          <p:cNvSpPr/>
          <p:nvPr/>
        </p:nvSpPr>
        <p:spPr>
          <a:xfrm rot="10740000">
            <a:off x="4031959" y="5179818"/>
            <a:ext cx="668410" cy="643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988A00A-9BAC-4E42-82B1-7EA3D04D2E6F}"/>
              </a:ext>
            </a:extLst>
          </p:cNvPr>
          <p:cNvSpPr/>
          <p:nvPr/>
        </p:nvSpPr>
        <p:spPr>
          <a:xfrm>
            <a:off x="2245149" y="5029983"/>
            <a:ext cx="1775381" cy="83270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Application</a:t>
            </a:r>
            <a:endParaRPr lang="en-US" dirty="0"/>
          </a:p>
        </p:txBody>
      </p:sp>
      <p:sp>
        <p:nvSpPr>
          <p:cNvPr id="10" name="Oval 9">
            <a:extLst>
              <a:ext uri="{FF2B5EF4-FFF2-40B4-BE49-F238E27FC236}">
                <a16:creationId xmlns:a16="http://schemas.microsoft.com/office/drawing/2014/main" id="{A9F02F4B-1B0F-4D52-AA1C-AC5438B20139}"/>
              </a:ext>
            </a:extLst>
          </p:cNvPr>
          <p:cNvSpPr/>
          <p:nvPr/>
        </p:nvSpPr>
        <p:spPr>
          <a:xfrm>
            <a:off x="4807571" y="5047169"/>
            <a:ext cx="1924639" cy="95839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Eye State  </a:t>
            </a:r>
          </a:p>
          <a:p>
            <a:pPr algn="ctr"/>
            <a:r>
              <a:rPr lang="en-US" dirty="0">
                <a:cs typeface="Calibri"/>
              </a:rPr>
              <a:t>Algorithm</a:t>
            </a:r>
            <a:endParaRPr lang="en-US" dirty="0"/>
          </a:p>
        </p:txBody>
      </p:sp>
    </p:spTree>
    <p:extLst>
      <p:ext uri="{BB962C8B-B14F-4D97-AF65-F5344CB8AC3E}">
        <p14:creationId xmlns:p14="http://schemas.microsoft.com/office/powerpoint/2010/main" val="3369506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2BDA-CF02-4351-AE76-7F51412F99CF}"/>
              </a:ext>
            </a:extLst>
          </p:cNvPr>
          <p:cNvSpPr>
            <a:spLocks noGrp="1"/>
          </p:cNvSpPr>
          <p:nvPr>
            <p:ph type="title"/>
          </p:nvPr>
        </p:nvSpPr>
        <p:spPr/>
        <p:txBody>
          <a:bodyPr/>
          <a:lstStyle/>
          <a:p>
            <a:r>
              <a:rPr lang="en-US" dirty="0">
                <a:cs typeface="Calibri Light"/>
              </a:rPr>
              <a:t>Examples</a:t>
            </a:r>
          </a:p>
        </p:txBody>
      </p:sp>
      <p:pic>
        <p:nvPicPr>
          <p:cNvPr id="3" name="Picture 3" descr="A picture containing device&#10;&#10;Description generated with very high confidence">
            <a:extLst>
              <a:ext uri="{FF2B5EF4-FFF2-40B4-BE49-F238E27FC236}">
                <a16:creationId xmlns:a16="http://schemas.microsoft.com/office/drawing/2014/main" id="{95D2B674-0E7D-48BA-A28C-94CE36C324CE}"/>
              </a:ext>
            </a:extLst>
          </p:cNvPr>
          <p:cNvPicPr>
            <a:picLocks noChangeAspect="1"/>
          </p:cNvPicPr>
          <p:nvPr/>
        </p:nvPicPr>
        <p:blipFill>
          <a:blip r:embed="rId3"/>
          <a:stretch>
            <a:fillRect/>
          </a:stretch>
        </p:blipFill>
        <p:spPr>
          <a:xfrm>
            <a:off x="831702" y="1866919"/>
            <a:ext cx="1575620" cy="1859639"/>
          </a:xfrm>
          <a:prstGeom prst="rect">
            <a:avLst/>
          </a:prstGeom>
        </p:spPr>
      </p:pic>
      <p:pic>
        <p:nvPicPr>
          <p:cNvPr id="5" name="Picture 5" descr="A picture containing device&#10;&#10;Description generated with very high confidence">
            <a:extLst>
              <a:ext uri="{FF2B5EF4-FFF2-40B4-BE49-F238E27FC236}">
                <a16:creationId xmlns:a16="http://schemas.microsoft.com/office/drawing/2014/main" id="{702123A5-7048-4B9D-B5F5-A61B0879C99E}"/>
              </a:ext>
            </a:extLst>
          </p:cNvPr>
          <p:cNvPicPr>
            <a:picLocks noChangeAspect="1"/>
          </p:cNvPicPr>
          <p:nvPr/>
        </p:nvPicPr>
        <p:blipFill>
          <a:blip r:embed="rId4"/>
          <a:stretch>
            <a:fillRect/>
          </a:stretch>
        </p:blipFill>
        <p:spPr>
          <a:xfrm>
            <a:off x="834513" y="4002135"/>
            <a:ext cx="1594055" cy="1864859"/>
          </a:xfrm>
          <a:prstGeom prst="rect">
            <a:avLst/>
          </a:prstGeom>
        </p:spPr>
      </p:pic>
      <p:pic>
        <p:nvPicPr>
          <p:cNvPr id="7" name="Picture 7" descr="A picture containing device&#10;&#10;Description generated with very high confidence">
            <a:extLst>
              <a:ext uri="{FF2B5EF4-FFF2-40B4-BE49-F238E27FC236}">
                <a16:creationId xmlns:a16="http://schemas.microsoft.com/office/drawing/2014/main" id="{855D9218-2128-459A-87C3-AA81E4536CF7}"/>
              </a:ext>
            </a:extLst>
          </p:cNvPr>
          <p:cNvPicPr>
            <a:picLocks noChangeAspect="1"/>
          </p:cNvPicPr>
          <p:nvPr/>
        </p:nvPicPr>
        <p:blipFill>
          <a:blip r:embed="rId5"/>
          <a:stretch>
            <a:fillRect/>
          </a:stretch>
        </p:blipFill>
        <p:spPr>
          <a:xfrm>
            <a:off x="4646704" y="4000044"/>
            <a:ext cx="1594055" cy="1857704"/>
          </a:xfrm>
          <a:prstGeom prst="rect">
            <a:avLst/>
          </a:prstGeom>
        </p:spPr>
      </p:pic>
      <p:pic>
        <p:nvPicPr>
          <p:cNvPr id="9" name="Picture 9" descr="A picture containing graphics, drawing, device&#10;&#10;Description generated with very high confidence">
            <a:extLst>
              <a:ext uri="{FF2B5EF4-FFF2-40B4-BE49-F238E27FC236}">
                <a16:creationId xmlns:a16="http://schemas.microsoft.com/office/drawing/2014/main" id="{8A51D275-40F8-4B91-8FF7-31238E55986B}"/>
              </a:ext>
            </a:extLst>
          </p:cNvPr>
          <p:cNvPicPr>
            <a:picLocks noChangeAspect="1"/>
          </p:cNvPicPr>
          <p:nvPr/>
        </p:nvPicPr>
        <p:blipFill>
          <a:blip r:embed="rId6"/>
          <a:stretch>
            <a:fillRect/>
          </a:stretch>
        </p:blipFill>
        <p:spPr>
          <a:xfrm>
            <a:off x="8319319" y="1840900"/>
            <a:ext cx="1600200" cy="1873425"/>
          </a:xfrm>
          <a:prstGeom prst="rect">
            <a:avLst/>
          </a:prstGeom>
        </p:spPr>
      </p:pic>
      <p:pic>
        <p:nvPicPr>
          <p:cNvPr id="11" name="Picture 11" descr="A picture containing device, drawing&#10;&#10;Description generated with very high confidence">
            <a:extLst>
              <a:ext uri="{FF2B5EF4-FFF2-40B4-BE49-F238E27FC236}">
                <a16:creationId xmlns:a16="http://schemas.microsoft.com/office/drawing/2014/main" id="{976C1613-FB03-4649-923D-131155D32077}"/>
              </a:ext>
            </a:extLst>
          </p:cNvPr>
          <p:cNvPicPr>
            <a:picLocks noChangeAspect="1"/>
          </p:cNvPicPr>
          <p:nvPr/>
        </p:nvPicPr>
        <p:blipFill>
          <a:blip r:embed="rId7"/>
          <a:stretch>
            <a:fillRect/>
          </a:stretch>
        </p:blipFill>
        <p:spPr>
          <a:xfrm>
            <a:off x="4640797" y="1841150"/>
            <a:ext cx="1600201" cy="1891362"/>
          </a:xfrm>
          <a:prstGeom prst="rect">
            <a:avLst/>
          </a:prstGeom>
        </p:spPr>
      </p:pic>
      <p:pic>
        <p:nvPicPr>
          <p:cNvPr id="4" name="Picture 5" descr="A picture containing device&#10;&#10;Description generated with very high confidence">
            <a:extLst>
              <a:ext uri="{FF2B5EF4-FFF2-40B4-BE49-F238E27FC236}">
                <a16:creationId xmlns:a16="http://schemas.microsoft.com/office/drawing/2014/main" id="{5707B0F6-B65B-4BAF-863E-1D7C933920F0}"/>
              </a:ext>
            </a:extLst>
          </p:cNvPr>
          <p:cNvPicPr>
            <a:picLocks noChangeAspect="1"/>
          </p:cNvPicPr>
          <p:nvPr/>
        </p:nvPicPr>
        <p:blipFill>
          <a:blip r:embed="rId8"/>
          <a:stretch>
            <a:fillRect/>
          </a:stretch>
        </p:blipFill>
        <p:spPr>
          <a:xfrm>
            <a:off x="8321749" y="3985534"/>
            <a:ext cx="1577789" cy="1864347"/>
          </a:xfrm>
          <a:prstGeom prst="rect">
            <a:avLst/>
          </a:prstGeom>
        </p:spPr>
      </p:pic>
      <p:sp>
        <p:nvSpPr>
          <p:cNvPr id="8" name="TextBox 7">
            <a:extLst>
              <a:ext uri="{FF2B5EF4-FFF2-40B4-BE49-F238E27FC236}">
                <a16:creationId xmlns:a16="http://schemas.microsoft.com/office/drawing/2014/main" id="{83A6FF2A-D592-4968-9204-A249805AA32F}"/>
              </a:ext>
            </a:extLst>
          </p:cNvPr>
          <p:cNvSpPr txBox="1"/>
          <p:nvPr/>
        </p:nvSpPr>
        <p:spPr>
          <a:xfrm>
            <a:off x="2572871" y="261129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left</a:t>
            </a:r>
          </a:p>
        </p:txBody>
      </p:sp>
      <p:sp>
        <p:nvSpPr>
          <p:cNvPr id="10" name="TextBox 9">
            <a:extLst>
              <a:ext uri="{FF2B5EF4-FFF2-40B4-BE49-F238E27FC236}">
                <a16:creationId xmlns:a16="http://schemas.microsoft.com/office/drawing/2014/main" id="{2B1DB759-77B7-4899-B28E-1E48EBF87BBF}"/>
              </a:ext>
            </a:extLst>
          </p:cNvPr>
          <p:cNvSpPr txBox="1"/>
          <p:nvPr/>
        </p:nvSpPr>
        <p:spPr>
          <a:xfrm>
            <a:off x="2574872" y="47456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down</a:t>
            </a:r>
          </a:p>
        </p:txBody>
      </p:sp>
      <p:sp>
        <p:nvSpPr>
          <p:cNvPr id="12" name="TextBox 11">
            <a:extLst>
              <a:ext uri="{FF2B5EF4-FFF2-40B4-BE49-F238E27FC236}">
                <a16:creationId xmlns:a16="http://schemas.microsoft.com/office/drawing/2014/main" id="{BD9F8B0F-0767-4257-8DD2-5688126DB159}"/>
              </a:ext>
            </a:extLst>
          </p:cNvPr>
          <p:cNvSpPr txBox="1"/>
          <p:nvPr/>
        </p:nvSpPr>
        <p:spPr>
          <a:xfrm>
            <a:off x="6495730" y="47348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right</a:t>
            </a:r>
          </a:p>
        </p:txBody>
      </p:sp>
      <p:sp>
        <p:nvSpPr>
          <p:cNvPr id="13" name="TextBox 12">
            <a:extLst>
              <a:ext uri="{FF2B5EF4-FFF2-40B4-BE49-F238E27FC236}">
                <a16:creationId xmlns:a16="http://schemas.microsoft.com/office/drawing/2014/main" id="{8E3C6F0D-E5B4-4F3C-B03E-E0D14E25B008}"/>
              </a:ext>
            </a:extLst>
          </p:cNvPr>
          <p:cNvSpPr txBox="1"/>
          <p:nvPr/>
        </p:nvSpPr>
        <p:spPr>
          <a:xfrm>
            <a:off x="6497731" y="266852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up</a:t>
            </a:r>
          </a:p>
        </p:txBody>
      </p:sp>
      <p:sp>
        <p:nvSpPr>
          <p:cNvPr id="14" name="TextBox 13">
            <a:extLst>
              <a:ext uri="{FF2B5EF4-FFF2-40B4-BE49-F238E27FC236}">
                <a16:creationId xmlns:a16="http://schemas.microsoft.com/office/drawing/2014/main" id="{705F2CDE-056A-4628-AA42-383BEB05F656}"/>
              </a:ext>
            </a:extLst>
          </p:cNvPr>
          <p:cNvSpPr txBox="1"/>
          <p:nvPr/>
        </p:nvSpPr>
        <p:spPr>
          <a:xfrm>
            <a:off x="10149649" y="26128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closed</a:t>
            </a:r>
          </a:p>
        </p:txBody>
      </p:sp>
      <p:sp>
        <p:nvSpPr>
          <p:cNvPr id="15" name="TextBox 14">
            <a:extLst>
              <a:ext uri="{FF2B5EF4-FFF2-40B4-BE49-F238E27FC236}">
                <a16:creationId xmlns:a16="http://schemas.microsoft.com/office/drawing/2014/main" id="{0F61ECEF-A467-4E18-B396-88C540ACA0AB}"/>
              </a:ext>
            </a:extLst>
          </p:cNvPr>
          <p:cNvSpPr txBox="1"/>
          <p:nvPr/>
        </p:nvSpPr>
        <p:spPr>
          <a:xfrm>
            <a:off x="10145246" y="46831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straight</a:t>
            </a:r>
          </a:p>
        </p:txBody>
      </p:sp>
    </p:spTree>
    <p:extLst>
      <p:ext uri="{BB962C8B-B14F-4D97-AF65-F5344CB8AC3E}">
        <p14:creationId xmlns:p14="http://schemas.microsoft.com/office/powerpoint/2010/main" val="308710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55D1-6F93-489C-AF71-EF76D5F5E3F4}"/>
              </a:ext>
            </a:extLst>
          </p:cNvPr>
          <p:cNvSpPr>
            <a:spLocks noGrp="1"/>
          </p:cNvSpPr>
          <p:nvPr>
            <p:ph type="title"/>
          </p:nvPr>
        </p:nvSpPr>
        <p:spPr/>
        <p:txBody>
          <a:bodyPr/>
          <a:lstStyle/>
          <a:p>
            <a:r>
              <a:rPr lang="en-US">
                <a:cs typeface="Calibri Light"/>
              </a:rPr>
              <a:t>Health and Safety Standards for Eye Exposure to Infrared Light</a:t>
            </a:r>
          </a:p>
        </p:txBody>
      </p:sp>
      <p:sp>
        <p:nvSpPr>
          <p:cNvPr id="3" name="Content Placeholder 2">
            <a:extLst>
              <a:ext uri="{FF2B5EF4-FFF2-40B4-BE49-F238E27FC236}">
                <a16:creationId xmlns:a16="http://schemas.microsoft.com/office/drawing/2014/main" id="{83B57D53-ED3E-429D-85CF-A9E973E64231}"/>
              </a:ext>
            </a:extLst>
          </p:cNvPr>
          <p:cNvSpPr>
            <a:spLocks noGrp="1"/>
          </p:cNvSpPr>
          <p:nvPr>
            <p:ph idx="1"/>
          </p:nvPr>
        </p:nvSpPr>
        <p:spPr/>
        <p:txBody>
          <a:bodyPr vert="horz" lIns="0" tIns="45720" rIns="0" bIns="45720" rtlCol="0" anchor="t">
            <a:normAutofit/>
          </a:bodyPr>
          <a:lstStyle/>
          <a:p>
            <a:pPr marL="0" indent="0" algn="ctr">
              <a:buNone/>
            </a:pPr>
            <a:r>
              <a:rPr lang="en-US" sz="2400" b="1" dirty="0">
                <a:cs typeface="Calibri" panose="020F0502020204030204"/>
              </a:rPr>
              <a:t>IEC-62471 Standard Photobiological Safety of Lamps and Lamp Sources</a:t>
            </a:r>
          </a:p>
          <a:p>
            <a:pPr marL="0" indent="0">
              <a:buNone/>
            </a:pPr>
            <a:r>
              <a:rPr lang="en-US" dirty="0">
                <a:cs typeface="Calibri" panose="020F0502020204030204"/>
              </a:rPr>
              <a:t>Corneal Hazard Exposure Limits </a:t>
            </a:r>
          </a:p>
          <a:p>
            <a:pPr marL="0" indent="0">
              <a:buNone/>
            </a:pPr>
            <a:endParaRPr lang="en-US" dirty="0">
              <a:cs typeface="Calibri" panose="020F0502020204030204"/>
            </a:endParaRPr>
          </a:p>
          <a:p>
            <a:pPr marL="0" indent="0">
              <a:buNone/>
            </a:pPr>
            <a:endParaRPr lang="en-US" dirty="0">
              <a:cs typeface="Calibri" panose="020F0502020204030204"/>
            </a:endParaRPr>
          </a:p>
          <a:p>
            <a:pPr marL="0" indent="0">
              <a:buNone/>
            </a:pPr>
            <a:r>
              <a:rPr lang="en-US" dirty="0">
                <a:cs typeface="Calibri" panose="020F0502020204030204"/>
              </a:rPr>
              <a:t>Retinal Hazard Exposure Limits</a:t>
            </a:r>
          </a:p>
          <a:p>
            <a:pPr marL="0" indent="0" algn="ctr">
              <a:buNone/>
            </a:pPr>
            <a:endParaRPr lang="en-US" dirty="0">
              <a:cs typeface="Calibri" panose="020F0502020204030204"/>
            </a:endParaRPr>
          </a:p>
          <a:p>
            <a:pPr marL="0" indent="0">
              <a:buNone/>
            </a:pPr>
            <a:endParaRPr lang="en-US" dirty="0">
              <a:cs typeface="Calibri" panose="020F0502020204030204"/>
            </a:endParaRPr>
          </a:p>
          <a:p>
            <a:pPr marL="0" indent="0">
              <a:buNone/>
            </a:pPr>
            <a:endParaRPr lang="en-US" dirty="0">
              <a:cs typeface="Calibri" panose="020F0502020204030204"/>
            </a:endParaRPr>
          </a:p>
          <a:p>
            <a:pPr marL="0" indent="0">
              <a:buNone/>
            </a:pPr>
            <a:endParaRPr lang="en-US" dirty="0">
              <a:cs typeface="Calibri" panose="020F0502020204030204"/>
            </a:endParaRPr>
          </a:p>
        </p:txBody>
      </p:sp>
      <p:pic>
        <p:nvPicPr>
          <p:cNvPr id="6" name="Picture 6" descr="A close up of a logo&#10;&#10;Description generated with very high confidence">
            <a:extLst>
              <a:ext uri="{FF2B5EF4-FFF2-40B4-BE49-F238E27FC236}">
                <a16:creationId xmlns:a16="http://schemas.microsoft.com/office/drawing/2014/main" id="{9CE36D5E-CD3C-4B52-9A33-4B07B0C1D76C}"/>
              </a:ext>
            </a:extLst>
          </p:cNvPr>
          <p:cNvPicPr>
            <a:picLocks noChangeAspect="1"/>
          </p:cNvPicPr>
          <p:nvPr/>
        </p:nvPicPr>
        <p:blipFill>
          <a:blip r:embed="rId3"/>
          <a:stretch>
            <a:fillRect/>
          </a:stretch>
        </p:blipFill>
        <p:spPr>
          <a:xfrm>
            <a:off x="893805" y="4197730"/>
            <a:ext cx="4061254" cy="755402"/>
          </a:xfrm>
          <a:prstGeom prst="rect">
            <a:avLst/>
          </a:prstGeom>
        </p:spPr>
      </p:pic>
      <p:pic>
        <p:nvPicPr>
          <p:cNvPr id="8" name="Picture 8" descr="A close up of a logo&#10;&#10;Description generated with very high confidence">
            <a:extLst>
              <a:ext uri="{FF2B5EF4-FFF2-40B4-BE49-F238E27FC236}">
                <a16:creationId xmlns:a16="http://schemas.microsoft.com/office/drawing/2014/main" id="{625DB6D5-FFC9-4C3C-B87A-09E25F87C4D2}"/>
              </a:ext>
            </a:extLst>
          </p:cNvPr>
          <p:cNvPicPr>
            <a:picLocks noChangeAspect="1"/>
          </p:cNvPicPr>
          <p:nvPr/>
        </p:nvPicPr>
        <p:blipFill>
          <a:blip r:embed="rId4"/>
          <a:stretch>
            <a:fillRect/>
          </a:stretch>
        </p:blipFill>
        <p:spPr>
          <a:xfrm>
            <a:off x="893805" y="2704789"/>
            <a:ext cx="4054389" cy="803124"/>
          </a:xfrm>
          <a:prstGeom prst="rect">
            <a:avLst/>
          </a:prstGeom>
        </p:spPr>
      </p:pic>
      <p:pic>
        <p:nvPicPr>
          <p:cNvPr id="10" name="Picture 10" descr="A picture containing map, text&#10;&#10;Description generated with very high confidence">
            <a:extLst>
              <a:ext uri="{FF2B5EF4-FFF2-40B4-BE49-F238E27FC236}">
                <a16:creationId xmlns:a16="http://schemas.microsoft.com/office/drawing/2014/main" id="{53153AEB-A1BB-4C3B-A621-C271D422568A}"/>
              </a:ext>
            </a:extLst>
          </p:cNvPr>
          <p:cNvPicPr>
            <a:picLocks noChangeAspect="1"/>
          </p:cNvPicPr>
          <p:nvPr/>
        </p:nvPicPr>
        <p:blipFill>
          <a:blip r:embed="rId5"/>
          <a:stretch>
            <a:fillRect/>
          </a:stretch>
        </p:blipFill>
        <p:spPr>
          <a:xfrm>
            <a:off x="5784217" y="2427448"/>
            <a:ext cx="4307313" cy="2865863"/>
          </a:xfrm>
          <a:prstGeom prst="rect">
            <a:avLst/>
          </a:prstGeom>
        </p:spPr>
      </p:pic>
    </p:spTree>
    <p:extLst>
      <p:ext uri="{BB962C8B-B14F-4D97-AF65-F5344CB8AC3E}">
        <p14:creationId xmlns:p14="http://schemas.microsoft.com/office/powerpoint/2010/main" val="2278814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C523-5323-462E-9AB9-5B32C2DDD58A}"/>
              </a:ext>
            </a:extLst>
          </p:cNvPr>
          <p:cNvSpPr>
            <a:spLocks noGrp="1"/>
          </p:cNvSpPr>
          <p:nvPr>
            <p:ph type="title"/>
          </p:nvPr>
        </p:nvSpPr>
        <p:spPr/>
        <p:txBody>
          <a:bodyPr/>
          <a:lstStyle/>
          <a:p>
            <a:r>
              <a:rPr lang="en-US">
                <a:cs typeface="Calibri Light"/>
              </a:rPr>
              <a:t>Calculations of  Hazardous Eye Exposure to Infrared Radiation</a:t>
            </a:r>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189F8DD2-A3D7-407C-8F06-A153B05B55BC}"/>
                  </a:ext>
                </a:extLst>
              </p:cNvPr>
              <p:cNvGraphicFramePr>
                <a:graphicFrameLocks noGrp="1"/>
              </p:cNvGraphicFramePr>
              <p:nvPr>
                <p:ph idx="1"/>
                <p:extLst>
                  <p:ext uri="{D42A27DB-BD31-4B8C-83A1-F6EECF244321}">
                    <p14:modId xmlns:p14="http://schemas.microsoft.com/office/powerpoint/2010/main" val="1539682946"/>
                  </p:ext>
                </p:extLst>
              </p:nvPr>
            </p:nvGraphicFramePr>
            <p:xfrm>
              <a:off x="1096962" y="1846263"/>
              <a:ext cx="10058398" cy="4203663"/>
            </p:xfrm>
            <a:graphic>
              <a:graphicData uri="http://schemas.openxmlformats.org/drawingml/2006/table">
                <a:tbl>
                  <a:tblPr firstRow="1" bandRow="1">
                    <a:tableStyleId>{5C22544A-7EE6-4342-B048-85BDC9FD1C3A}</a:tableStyleId>
                  </a:tblPr>
                  <a:tblGrid>
                    <a:gridCol w="1436914">
                      <a:extLst>
                        <a:ext uri="{9D8B030D-6E8A-4147-A177-3AD203B41FA5}">
                          <a16:colId xmlns:a16="http://schemas.microsoft.com/office/drawing/2014/main" val="240123198"/>
                        </a:ext>
                      </a:extLst>
                    </a:gridCol>
                    <a:gridCol w="1436914">
                      <a:extLst>
                        <a:ext uri="{9D8B030D-6E8A-4147-A177-3AD203B41FA5}">
                          <a16:colId xmlns:a16="http://schemas.microsoft.com/office/drawing/2014/main" val="1874536178"/>
                        </a:ext>
                      </a:extLst>
                    </a:gridCol>
                    <a:gridCol w="1436914">
                      <a:extLst>
                        <a:ext uri="{9D8B030D-6E8A-4147-A177-3AD203B41FA5}">
                          <a16:colId xmlns:a16="http://schemas.microsoft.com/office/drawing/2014/main" val="2018192051"/>
                        </a:ext>
                      </a:extLst>
                    </a:gridCol>
                    <a:gridCol w="1436914">
                      <a:extLst>
                        <a:ext uri="{9D8B030D-6E8A-4147-A177-3AD203B41FA5}">
                          <a16:colId xmlns:a16="http://schemas.microsoft.com/office/drawing/2014/main" val="894889920"/>
                        </a:ext>
                      </a:extLst>
                    </a:gridCol>
                    <a:gridCol w="1436914">
                      <a:extLst>
                        <a:ext uri="{9D8B030D-6E8A-4147-A177-3AD203B41FA5}">
                          <a16:colId xmlns:a16="http://schemas.microsoft.com/office/drawing/2014/main" val="995610303"/>
                        </a:ext>
                      </a:extLst>
                    </a:gridCol>
                    <a:gridCol w="1436914">
                      <a:extLst>
                        <a:ext uri="{9D8B030D-6E8A-4147-A177-3AD203B41FA5}">
                          <a16:colId xmlns:a16="http://schemas.microsoft.com/office/drawing/2014/main" val="1381703168"/>
                        </a:ext>
                      </a:extLst>
                    </a:gridCol>
                    <a:gridCol w="1436914">
                      <a:extLst>
                        <a:ext uri="{9D8B030D-6E8A-4147-A177-3AD203B41FA5}">
                          <a16:colId xmlns:a16="http://schemas.microsoft.com/office/drawing/2014/main" val="256088512"/>
                        </a:ext>
                      </a:extLst>
                    </a:gridCol>
                  </a:tblGrid>
                  <a:tr h="1401221">
                    <a:tc>
                      <a:txBody>
                        <a:bodyPr/>
                        <a:lstStyle/>
                        <a:p>
                          <a:pPr lvl="0">
                            <a:buNone/>
                          </a:pPr>
                          <a:endParaRPr lang="en-US"/>
                        </a:p>
                      </a:txBody>
                      <a:tcPr/>
                    </a:tc>
                    <a:tc>
                      <a:txBody>
                        <a:bodyPr/>
                        <a:lstStyle/>
                        <a:p>
                          <a:pPr lvl="0">
                            <a:buNone/>
                          </a:pPr>
                          <a:r>
                            <a:rPr lang="en-US" dirty="0"/>
                            <a:t>Time Exposed</a:t>
                          </a:r>
                        </a:p>
                      </a:txBody>
                      <a:tcPr/>
                    </a:tc>
                    <a:tc>
                      <a:txBody>
                        <a:bodyPr/>
                        <a:lstStyle/>
                        <a:p>
                          <a:pPr lvl="0">
                            <a:buNone/>
                          </a:pPr>
                          <a:r>
                            <a:rPr lang="en-US" dirty="0"/>
                            <a:t>Infrared Emitter Distance from Eye</a:t>
                          </a:r>
                        </a:p>
                      </a:txBody>
                      <a:tcPr/>
                    </a:tc>
                    <a:tc>
                      <a:txBody>
                        <a:bodyPr/>
                        <a:lstStyle/>
                        <a:p>
                          <a:pPr lvl="0">
                            <a:buNone/>
                          </a:pPr>
                          <a:r>
                            <a:rPr lang="en-US" dirty="0"/>
                            <a:t>Potency of</a:t>
                          </a:r>
                        </a:p>
                        <a:p>
                          <a:pPr lvl="0">
                            <a:buNone/>
                          </a:pPr>
                          <a:r>
                            <a:rPr lang="en-US" dirty="0"/>
                            <a:t>Infrared Emitters</a:t>
                          </a:r>
                        </a:p>
                      </a:txBody>
                      <a:tcPr/>
                    </a:tc>
                    <a:tc>
                      <a:txBody>
                        <a:bodyPr/>
                        <a:lstStyle/>
                        <a:p>
                          <a:r>
                            <a:rPr lang="en-US"/>
                            <a:t>Exposure Limit</a:t>
                          </a:r>
                        </a:p>
                      </a:txBody>
                      <a:tcPr/>
                    </a:tc>
                    <a:tc>
                      <a:txBody>
                        <a:bodyPr/>
                        <a:lstStyle/>
                        <a:p>
                          <a:r>
                            <a:rPr lang="en-US"/>
                            <a:t>Calculated Exposure</a:t>
                          </a:r>
                        </a:p>
                      </a:txBody>
                      <a:tcPr/>
                    </a:tc>
                    <a:tc>
                      <a:txBody>
                        <a:bodyPr/>
                        <a:lstStyle/>
                        <a:p>
                          <a:r>
                            <a:rPr lang="en-US" dirty="0"/>
                            <a:t>Safety Factor Ratio</a:t>
                          </a:r>
                        </a:p>
                        <a:p>
                          <a:pPr/>
                          <a14:m>
                            <m:oMathPara xmlns:m="http://schemas.openxmlformats.org/officeDocument/2006/math">
                              <m:oMathParaPr>
                                <m:jc m:val="centerGroup"/>
                              </m:oMathParaPr>
                              <m:oMath xmlns:m="http://schemas.openxmlformats.org/officeDocument/2006/math">
                                <m:r>
                                  <a:rPr lang="en-US" sz="900" b="1" i="0" smtClean="0">
                                    <a:latin typeface="Cambria Math" panose="02040503050406030204" pitchFamily="18" charset="0"/>
                                  </a:rPr>
                                  <m:t>(</m:t>
                                </m:r>
                                <m:f>
                                  <m:fPr>
                                    <m:ctrlPr>
                                      <a:rPr lang="en-US" sz="900" b="1" i="1" smtClean="0">
                                        <a:latin typeface="Cambria Math" panose="02040503050406030204" pitchFamily="18" charset="0"/>
                                      </a:rPr>
                                    </m:ctrlPr>
                                  </m:fPr>
                                  <m:num>
                                    <m:r>
                                      <a:rPr lang="en-US" sz="900" b="1" i="1" smtClean="0">
                                        <a:latin typeface="Cambria Math" panose="02040503050406030204" pitchFamily="18" charset="0"/>
                                      </a:rPr>
                                      <m:t>𝑬𝒙𝒑𝒐𝒔𝒖𝒓𝒆</m:t>
                                    </m:r>
                                    <m:r>
                                      <a:rPr lang="en-US" sz="900" b="1" i="1" smtClean="0">
                                        <a:latin typeface="Cambria Math" panose="02040503050406030204" pitchFamily="18" charset="0"/>
                                      </a:rPr>
                                      <m:t> </m:t>
                                    </m:r>
                                    <m:r>
                                      <a:rPr lang="en-US" sz="900" b="1" i="1" smtClean="0">
                                        <a:latin typeface="Cambria Math" panose="02040503050406030204" pitchFamily="18" charset="0"/>
                                      </a:rPr>
                                      <m:t>𝑳𝒊𝒎𝒊𝒕</m:t>
                                    </m:r>
                                  </m:num>
                                  <m:den>
                                    <m:r>
                                      <a:rPr lang="en-US" sz="900" b="1" i="1" smtClean="0">
                                        <a:latin typeface="Cambria Math" panose="02040503050406030204" pitchFamily="18" charset="0"/>
                                      </a:rPr>
                                      <m:t>𝑪𝒂𝒍𝒄𝒖𝒍𝒂𝒕𝒆𝒅</m:t>
                                    </m:r>
                                    <m:r>
                                      <a:rPr lang="en-US" sz="900" b="1" i="1" smtClean="0">
                                        <a:latin typeface="Cambria Math" panose="02040503050406030204" pitchFamily="18" charset="0"/>
                                      </a:rPr>
                                      <m:t> </m:t>
                                    </m:r>
                                    <m:r>
                                      <a:rPr lang="en-US" sz="900" b="1" i="1" smtClean="0">
                                        <a:latin typeface="Cambria Math" panose="02040503050406030204" pitchFamily="18" charset="0"/>
                                      </a:rPr>
                                      <m:t>𝑬𝒙𝒑𝒐𝒔𝒖𝒓𝒆</m:t>
                                    </m:r>
                                  </m:den>
                                </m:f>
                                <m:r>
                                  <a:rPr lang="en-US" sz="900" b="1" i="0" smtClean="0">
                                    <a:latin typeface="Cambria Math" panose="02040503050406030204" pitchFamily="18" charset="0"/>
                                  </a:rPr>
                                  <m:t>)</m:t>
                                </m:r>
                              </m:oMath>
                            </m:oMathPara>
                          </a14:m>
                          <a:endParaRPr lang="en-US" sz="900" dirty="0"/>
                        </a:p>
                      </a:txBody>
                      <a:tcPr/>
                    </a:tc>
                    <a:extLst>
                      <a:ext uri="{0D108BD9-81ED-4DB2-BD59-A6C34878D82A}">
                        <a16:rowId xmlns:a16="http://schemas.microsoft.com/office/drawing/2014/main" val="1069137267"/>
                      </a:ext>
                    </a:extLst>
                  </a:tr>
                  <a:tr h="1401221">
                    <a:tc>
                      <a:txBody>
                        <a:bodyPr/>
                        <a:lstStyle/>
                        <a:p>
                          <a:pPr lvl="0">
                            <a:buNone/>
                          </a:pPr>
                          <a:r>
                            <a:rPr lang="en-US" sz="1800" b="0" i="0" u="none" strike="noStrike" noProof="0">
                              <a:latin typeface="Calibri"/>
                            </a:rPr>
                            <a:t>Corneal Eye Exposure Data</a:t>
                          </a:r>
                        </a:p>
                      </a:txBody>
                      <a:tcPr/>
                    </a:tc>
                    <a:tc>
                      <a:txBody>
                        <a:bodyPr/>
                        <a:lstStyle/>
                        <a:p>
                          <a:pPr lvl="0">
                            <a:buNone/>
                          </a:pPr>
                          <a:r>
                            <a:rPr lang="en-US" sz="1800" b="0" i="0" u="none" strike="noStrike" noProof="0" dirty="0">
                              <a:latin typeface="Calibri"/>
                            </a:rPr>
                            <a:t>300 seconds</a:t>
                          </a:r>
                        </a:p>
                        <a:p>
                          <a:pPr lvl="0">
                            <a:buNone/>
                          </a:pPr>
                          <a:r>
                            <a:rPr lang="en-US" sz="1800" b="0" i="0" u="none" strike="noStrike" noProof="0" dirty="0">
                              <a:latin typeface="Calibri"/>
                            </a:rPr>
                            <a:t>(5 minutes)</a:t>
                          </a:r>
                        </a:p>
                      </a:txBody>
                      <a:tcPr/>
                    </a:tc>
                    <a:tc>
                      <a:txBody>
                        <a:bodyPr/>
                        <a:lstStyle/>
                        <a:p>
                          <a:pPr lvl="0">
                            <a:buNone/>
                          </a:pPr>
                          <a:r>
                            <a:rPr lang="en-US" sz="1800" b="0" i="0" u="none" strike="noStrike" noProof="0" dirty="0">
                              <a:latin typeface="Calibri"/>
                            </a:rPr>
                            <a:t>5 mm</a:t>
                          </a:r>
                        </a:p>
                      </a:txBody>
                      <a:tcPr/>
                    </a:tc>
                    <a:tc>
                      <a:txBody>
                        <a:bodyPr/>
                        <a:lstStyle/>
                        <a:p>
                          <a:pPr lvl="0">
                            <a:buNone/>
                          </a:pPr>
                          <a:r>
                            <a:rPr lang="en-US" sz="1800" b="0" i="0" u="none" strike="noStrike" noProof="0" dirty="0">
                              <a:latin typeface="Calibri"/>
                            </a:rPr>
                            <a:t>2.165 mW/Sr</a:t>
                          </a:r>
                        </a:p>
                      </a:txBody>
                      <a:tcPr/>
                    </a:tc>
                    <a:tc>
                      <a:txBody>
                        <a:bodyPr/>
                        <a:lstStyle/>
                        <a:p>
                          <a:r>
                            <a:rPr lang="en-US" dirty="0"/>
                            <a:t>148.48 W/</a:t>
                          </a:r>
                          <a:r>
                            <a:rPr lang="en-US" sz="1800" b="0" i="0" u="none" strike="noStrike" noProof="0" dirty="0">
                              <a:latin typeface="Calibri"/>
                            </a:rPr>
                            <a:t>m</a:t>
                          </a:r>
                          <a:endParaRPr lang="en-US" dirty="0"/>
                        </a:p>
                      </a:txBody>
                      <a:tcPr/>
                    </a:tc>
                    <a:tc>
                      <a:txBody>
                        <a:bodyPr/>
                        <a:lstStyle/>
                        <a:p>
                          <a:r>
                            <a:rPr lang="en-US" dirty="0"/>
                            <a:t>108.25 W/m</a:t>
                          </a:r>
                        </a:p>
                      </a:txBody>
                      <a:tcPr/>
                    </a:tc>
                    <a:tc>
                      <a:txBody>
                        <a:bodyPr/>
                        <a:lstStyle/>
                        <a:p>
                          <a:r>
                            <a:rPr lang="en-US" dirty="0"/>
                            <a:t>1.37</a:t>
                          </a:r>
                        </a:p>
                      </a:txBody>
                      <a:tcPr/>
                    </a:tc>
                    <a:extLst>
                      <a:ext uri="{0D108BD9-81ED-4DB2-BD59-A6C34878D82A}">
                        <a16:rowId xmlns:a16="http://schemas.microsoft.com/office/drawing/2014/main" val="3800993007"/>
                      </a:ext>
                    </a:extLst>
                  </a:tr>
                  <a:tr h="1401221">
                    <a:tc>
                      <a:txBody>
                        <a:bodyPr/>
                        <a:lstStyle/>
                        <a:p>
                          <a:pPr lvl="0">
                            <a:buNone/>
                          </a:pPr>
                          <a:r>
                            <a:rPr lang="en-US" dirty="0"/>
                            <a:t>Retinal Eye Exposure Data</a:t>
                          </a:r>
                        </a:p>
                      </a:txBody>
                      <a:tcPr/>
                    </a:tc>
                    <a:tc>
                      <a:txBody>
                        <a:bodyPr/>
                        <a:lstStyle/>
                        <a:p>
                          <a:pPr lvl="0">
                            <a:buNone/>
                          </a:pPr>
                          <a:r>
                            <a:rPr lang="en-US" dirty="0"/>
                            <a:t>300 seconds</a:t>
                          </a:r>
                        </a:p>
                        <a:p>
                          <a:pPr lvl="0">
                            <a:buNone/>
                          </a:pPr>
                          <a:r>
                            <a:rPr lang="en-US" dirty="0"/>
                            <a:t>(5 minutes)</a:t>
                          </a:r>
                        </a:p>
                      </a:txBody>
                      <a:tcPr/>
                    </a:tc>
                    <a:tc>
                      <a:txBody>
                        <a:bodyPr/>
                        <a:lstStyle/>
                        <a:p>
                          <a:pPr lvl="0">
                            <a:buNone/>
                          </a:pPr>
                          <a:r>
                            <a:rPr lang="en-US" dirty="0"/>
                            <a:t>5 mm</a:t>
                          </a:r>
                        </a:p>
                      </a:txBody>
                      <a:tcPr/>
                    </a:tc>
                    <a:tc>
                      <a:txBody>
                        <a:bodyPr/>
                        <a:lstStyle/>
                        <a:p>
                          <a:pPr lvl="0">
                            <a:buNone/>
                          </a:pPr>
                          <a:r>
                            <a:rPr lang="en-US" dirty="0"/>
                            <a:t>2.165 mW/Sr</a:t>
                          </a:r>
                        </a:p>
                      </a:txBody>
                      <a:tcPr/>
                    </a:tc>
                    <a:tc>
                      <a:txBody>
                        <a:bodyPr/>
                        <a:lstStyle/>
                        <a:p>
                          <a:r>
                            <a:rPr lang="en-US" dirty="0"/>
                            <a:t>918416.14 W/m /Sr</a:t>
                          </a:r>
                        </a:p>
                      </a:txBody>
                      <a:tcPr/>
                    </a:tc>
                    <a:tc>
                      <a:txBody>
                        <a:bodyPr/>
                        <a:lstStyle/>
                        <a:p>
                          <a:r>
                            <a:rPr lang="en-US" dirty="0"/>
                            <a:t>325.85 W/m /Sr</a:t>
                          </a:r>
                        </a:p>
                      </a:txBody>
                      <a:tcPr/>
                    </a:tc>
                    <a:tc>
                      <a:txBody>
                        <a:bodyPr/>
                        <a:lstStyle/>
                        <a:p>
                          <a:r>
                            <a:rPr lang="en-US" dirty="0"/>
                            <a:t>2818.52</a:t>
                          </a:r>
                        </a:p>
                      </a:txBody>
                      <a:tcPr/>
                    </a:tc>
                    <a:extLst>
                      <a:ext uri="{0D108BD9-81ED-4DB2-BD59-A6C34878D82A}">
                        <a16:rowId xmlns:a16="http://schemas.microsoft.com/office/drawing/2014/main" val="4056545190"/>
                      </a:ext>
                    </a:extLst>
                  </a:tr>
                </a:tbl>
              </a:graphicData>
            </a:graphic>
          </p:graphicFrame>
        </mc:Choice>
        <mc:Fallback xmlns="">
          <p:graphicFrame>
            <p:nvGraphicFramePr>
              <p:cNvPr id="4" name="Table 4">
                <a:extLst>
                  <a:ext uri="{FF2B5EF4-FFF2-40B4-BE49-F238E27FC236}">
                    <a16:creationId xmlns:a16="http://schemas.microsoft.com/office/drawing/2014/main" id="{189F8DD2-A3D7-407C-8F06-A153B05B55BC}"/>
                  </a:ext>
                </a:extLst>
              </p:cNvPr>
              <p:cNvGraphicFramePr>
                <a:graphicFrameLocks noGrp="1"/>
              </p:cNvGraphicFramePr>
              <p:nvPr>
                <p:ph idx="1"/>
                <p:extLst>
                  <p:ext uri="{D42A27DB-BD31-4B8C-83A1-F6EECF244321}">
                    <p14:modId xmlns:p14="http://schemas.microsoft.com/office/powerpoint/2010/main" val="1539682946"/>
                  </p:ext>
                </p:extLst>
              </p:nvPr>
            </p:nvGraphicFramePr>
            <p:xfrm>
              <a:off x="1096962" y="1846263"/>
              <a:ext cx="10058398" cy="4203663"/>
            </p:xfrm>
            <a:graphic>
              <a:graphicData uri="http://schemas.openxmlformats.org/drawingml/2006/table">
                <a:tbl>
                  <a:tblPr firstRow="1" bandRow="1">
                    <a:tableStyleId>{5C22544A-7EE6-4342-B048-85BDC9FD1C3A}</a:tableStyleId>
                  </a:tblPr>
                  <a:tblGrid>
                    <a:gridCol w="1436914">
                      <a:extLst>
                        <a:ext uri="{9D8B030D-6E8A-4147-A177-3AD203B41FA5}">
                          <a16:colId xmlns:a16="http://schemas.microsoft.com/office/drawing/2014/main" val="240123198"/>
                        </a:ext>
                      </a:extLst>
                    </a:gridCol>
                    <a:gridCol w="1436914">
                      <a:extLst>
                        <a:ext uri="{9D8B030D-6E8A-4147-A177-3AD203B41FA5}">
                          <a16:colId xmlns:a16="http://schemas.microsoft.com/office/drawing/2014/main" val="1874536178"/>
                        </a:ext>
                      </a:extLst>
                    </a:gridCol>
                    <a:gridCol w="1436914">
                      <a:extLst>
                        <a:ext uri="{9D8B030D-6E8A-4147-A177-3AD203B41FA5}">
                          <a16:colId xmlns:a16="http://schemas.microsoft.com/office/drawing/2014/main" val="2018192051"/>
                        </a:ext>
                      </a:extLst>
                    </a:gridCol>
                    <a:gridCol w="1436914">
                      <a:extLst>
                        <a:ext uri="{9D8B030D-6E8A-4147-A177-3AD203B41FA5}">
                          <a16:colId xmlns:a16="http://schemas.microsoft.com/office/drawing/2014/main" val="894889920"/>
                        </a:ext>
                      </a:extLst>
                    </a:gridCol>
                    <a:gridCol w="1436914">
                      <a:extLst>
                        <a:ext uri="{9D8B030D-6E8A-4147-A177-3AD203B41FA5}">
                          <a16:colId xmlns:a16="http://schemas.microsoft.com/office/drawing/2014/main" val="995610303"/>
                        </a:ext>
                      </a:extLst>
                    </a:gridCol>
                    <a:gridCol w="1436914">
                      <a:extLst>
                        <a:ext uri="{9D8B030D-6E8A-4147-A177-3AD203B41FA5}">
                          <a16:colId xmlns:a16="http://schemas.microsoft.com/office/drawing/2014/main" val="1381703168"/>
                        </a:ext>
                      </a:extLst>
                    </a:gridCol>
                    <a:gridCol w="1436914">
                      <a:extLst>
                        <a:ext uri="{9D8B030D-6E8A-4147-A177-3AD203B41FA5}">
                          <a16:colId xmlns:a16="http://schemas.microsoft.com/office/drawing/2014/main" val="256088512"/>
                        </a:ext>
                      </a:extLst>
                    </a:gridCol>
                  </a:tblGrid>
                  <a:tr h="1401221">
                    <a:tc>
                      <a:txBody>
                        <a:bodyPr/>
                        <a:lstStyle/>
                        <a:p>
                          <a:pPr lvl="0">
                            <a:buNone/>
                          </a:pPr>
                          <a:endParaRPr lang="en-US"/>
                        </a:p>
                      </a:txBody>
                      <a:tcPr/>
                    </a:tc>
                    <a:tc>
                      <a:txBody>
                        <a:bodyPr/>
                        <a:lstStyle/>
                        <a:p>
                          <a:pPr lvl="0">
                            <a:buNone/>
                          </a:pPr>
                          <a:r>
                            <a:rPr lang="en-US" dirty="0"/>
                            <a:t>Time Exposed</a:t>
                          </a:r>
                        </a:p>
                      </a:txBody>
                      <a:tcPr/>
                    </a:tc>
                    <a:tc>
                      <a:txBody>
                        <a:bodyPr/>
                        <a:lstStyle/>
                        <a:p>
                          <a:pPr lvl="0">
                            <a:buNone/>
                          </a:pPr>
                          <a:r>
                            <a:rPr lang="en-US" dirty="0"/>
                            <a:t>Infrared Emitter Distance from Eye</a:t>
                          </a:r>
                        </a:p>
                      </a:txBody>
                      <a:tcPr/>
                    </a:tc>
                    <a:tc>
                      <a:txBody>
                        <a:bodyPr/>
                        <a:lstStyle/>
                        <a:p>
                          <a:pPr lvl="0">
                            <a:buNone/>
                          </a:pPr>
                          <a:r>
                            <a:rPr lang="en-US" dirty="0"/>
                            <a:t>Potency of</a:t>
                          </a:r>
                        </a:p>
                        <a:p>
                          <a:pPr lvl="0">
                            <a:buNone/>
                          </a:pPr>
                          <a:r>
                            <a:rPr lang="en-US" dirty="0"/>
                            <a:t>Infrared Emitters</a:t>
                          </a:r>
                        </a:p>
                      </a:txBody>
                      <a:tcPr/>
                    </a:tc>
                    <a:tc>
                      <a:txBody>
                        <a:bodyPr/>
                        <a:lstStyle/>
                        <a:p>
                          <a:r>
                            <a:rPr lang="en-US"/>
                            <a:t>Exposure Limit</a:t>
                          </a:r>
                        </a:p>
                      </a:txBody>
                      <a:tcPr/>
                    </a:tc>
                    <a:tc>
                      <a:txBody>
                        <a:bodyPr/>
                        <a:lstStyle/>
                        <a:p>
                          <a:r>
                            <a:rPr lang="en-US"/>
                            <a:t>Calculated Exposure</a:t>
                          </a:r>
                        </a:p>
                      </a:txBody>
                      <a:tcPr/>
                    </a:tc>
                    <a:tc>
                      <a:txBody>
                        <a:bodyPr/>
                        <a:lstStyle/>
                        <a:p>
                          <a:endParaRPr lang="en-US"/>
                        </a:p>
                      </a:txBody>
                      <a:tcPr>
                        <a:blipFill>
                          <a:blip r:embed="rId3"/>
                          <a:stretch>
                            <a:fillRect l="-600000" t="-2174" r="-2119" b="-201304"/>
                          </a:stretch>
                        </a:blipFill>
                      </a:tcPr>
                    </a:tc>
                    <a:extLst>
                      <a:ext uri="{0D108BD9-81ED-4DB2-BD59-A6C34878D82A}">
                        <a16:rowId xmlns:a16="http://schemas.microsoft.com/office/drawing/2014/main" val="1069137267"/>
                      </a:ext>
                    </a:extLst>
                  </a:tr>
                  <a:tr h="1401221">
                    <a:tc>
                      <a:txBody>
                        <a:bodyPr/>
                        <a:lstStyle/>
                        <a:p>
                          <a:pPr lvl="0">
                            <a:buNone/>
                          </a:pPr>
                          <a:r>
                            <a:rPr lang="en-US" sz="1800" b="0" i="0" u="none" strike="noStrike" noProof="0">
                              <a:latin typeface="Calibri"/>
                            </a:rPr>
                            <a:t>Corneal Eye Exposure Data</a:t>
                          </a:r>
                        </a:p>
                      </a:txBody>
                      <a:tcPr/>
                    </a:tc>
                    <a:tc>
                      <a:txBody>
                        <a:bodyPr/>
                        <a:lstStyle/>
                        <a:p>
                          <a:pPr lvl="0">
                            <a:buNone/>
                          </a:pPr>
                          <a:r>
                            <a:rPr lang="en-US" sz="1800" b="0" i="0" u="none" strike="noStrike" noProof="0" dirty="0">
                              <a:latin typeface="Calibri"/>
                            </a:rPr>
                            <a:t>300 seconds</a:t>
                          </a:r>
                        </a:p>
                        <a:p>
                          <a:pPr lvl="0">
                            <a:buNone/>
                          </a:pPr>
                          <a:r>
                            <a:rPr lang="en-US" sz="1800" b="0" i="0" u="none" strike="noStrike" noProof="0" dirty="0">
                              <a:latin typeface="Calibri"/>
                            </a:rPr>
                            <a:t>(5 minutes)</a:t>
                          </a:r>
                        </a:p>
                      </a:txBody>
                      <a:tcPr/>
                    </a:tc>
                    <a:tc>
                      <a:txBody>
                        <a:bodyPr/>
                        <a:lstStyle/>
                        <a:p>
                          <a:pPr lvl="0">
                            <a:buNone/>
                          </a:pPr>
                          <a:r>
                            <a:rPr lang="en-US" sz="1800" b="0" i="0" u="none" strike="noStrike" noProof="0" dirty="0">
                              <a:latin typeface="Calibri"/>
                            </a:rPr>
                            <a:t>5 mm</a:t>
                          </a:r>
                        </a:p>
                      </a:txBody>
                      <a:tcPr/>
                    </a:tc>
                    <a:tc>
                      <a:txBody>
                        <a:bodyPr/>
                        <a:lstStyle/>
                        <a:p>
                          <a:pPr lvl="0">
                            <a:buNone/>
                          </a:pPr>
                          <a:r>
                            <a:rPr lang="en-US" sz="1800" b="0" i="0" u="none" strike="noStrike" noProof="0" dirty="0">
                              <a:latin typeface="Calibri"/>
                            </a:rPr>
                            <a:t>2.165 mW/Sr</a:t>
                          </a:r>
                        </a:p>
                      </a:txBody>
                      <a:tcPr/>
                    </a:tc>
                    <a:tc>
                      <a:txBody>
                        <a:bodyPr/>
                        <a:lstStyle/>
                        <a:p>
                          <a:r>
                            <a:rPr lang="en-US" dirty="0"/>
                            <a:t>148.48 W/</a:t>
                          </a:r>
                          <a:r>
                            <a:rPr lang="en-US" sz="1800" b="0" i="0" u="none" strike="noStrike" noProof="0" dirty="0">
                              <a:latin typeface="Calibri"/>
                            </a:rPr>
                            <a:t>m</a:t>
                          </a:r>
                          <a:endParaRPr lang="en-US" dirty="0"/>
                        </a:p>
                      </a:txBody>
                      <a:tcPr/>
                    </a:tc>
                    <a:tc>
                      <a:txBody>
                        <a:bodyPr/>
                        <a:lstStyle/>
                        <a:p>
                          <a:r>
                            <a:rPr lang="en-US" dirty="0"/>
                            <a:t>108.25 W/m</a:t>
                          </a:r>
                        </a:p>
                      </a:txBody>
                      <a:tcPr/>
                    </a:tc>
                    <a:tc>
                      <a:txBody>
                        <a:bodyPr/>
                        <a:lstStyle/>
                        <a:p>
                          <a:r>
                            <a:rPr lang="en-US" dirty="0"/>
                            <a:t>1.37</a:t>
                          </a:r>
                        </a:p>
                      </a:txBody>
                      <a:tcPr/>
                    </a:tc>
                    <a:extLst>
                      <a:ext uri="{0D108BD9-81ED-4DB2-BD59-A6C34878D82A}">
                        <a16:rowId xmlns:a16="http://schemas.microsoft.com/office/drawing/2014/main" val="3800993007"/>
                      </a:ext>
                    </a:extLst>
                  </a:tr>
                  <a:tr h="1401221">
                    <a:tc>
                      <a:txBody>
                        <a:bodyPr/>
                        <a:lstStyle/>
                        <a:p>
                          <a:pPr lvl="0">
                            <a:buNone/>
                          </a:pPr>
                          <a:r>
                            <a:rPr lang="en-US" dirty="0"/>
                            <a:t>Retinal Eye Exposure Data</a:t>
                          </a:r>
                        </a:p>
                      </a:txBody>
                      <a:tcPr/>
                    </a:tc>
                    <a:tc>
                      <a:txBody>
                        <a:bodyPr/>
                        <a:lstStyle/>
                        <a:p>
                          <a:pPr lvl="0">
                            <a:buNone/>
                          </a:pPr>
                          <a:r>
                            <a:rPr lang="en-US" dirty="0"/>
                            <a:t>300 seconds</a:t>
                          </a:r>
                        </a:p>
                        <a:p>
                          <a:pPr lvl="0">
                            <a:buNone/>
                          </a:pPr>
                          <a:r>
                            <a:rPr lang="en-US" dirty="0"/>
                            <a:t>(5 minutes)</a:t>
                          </a:r>
                        </a:p>
                      </a:txBody>
                      <a:tcPr/>
                    </a:tc>
                    <a:tc>
                      <a:txBody>
                        <a:bodyPr/>
                        <a:lstStyle/>
                        <a:p>
                          <a:pPr lvl="0">
                            <a:buNone/>
                          </a:pPr>
                          <a:r>
                            <a:rPr lang="en-US" dirty="0"/>
                            <a:t>5 mm</a:t>
                          </a:r>
                        </a:p>
                      </a:txBody>
                      <a:tcPr/>
                    </a:tc>
                    <a:tc>
                      <a:txBody>
                        <a:bodyPr/>
                        <a:lstStyle/>
                        <a:p>
                          <a:pPr lvl="0">
                            <a:buNone/>
                          </a:pPr>
                          <a:r>
                            <a:rPr lang="en-US" dirty="0"/>
                            <a:t>2.165 mW/Sr</a:t>
                          </a:r>
                        </a:p>
                      </a:txBody>
                      <a:tcPr/>
                    </a:tc>
                    <a:tc>
                      <a:txBody>
                        <a:bodyPr/>
                        <a:lstStyle/>
                        <a:p>
                          <a:r>
                            <a:rPr lang="en-US" dirty="0"/>
                            <a:t>918416.14 W/m /Sr</a:t>
                          </a:r>
                        </a:p>
                      </a:txBody>
                      <a:tcPr/>
                    </a:tc>
                    <a:tc>
                      <a:txBody>
                        <a:bodyPr/>
                        <a:lstStyle/>
                        <a:p>
                          <a:r>
                            <a:rPr lang="en-US" dirty="0"/>
                            <a:t>325.85 W/m /Sr</a:t>
                          </a:r>
                        </a:p>
                      </a:txBody>
                      <a:tcPr/>
                    </a:tc>
                    <a:tc>
                      <a:txBody>
                        <a:bodyPr/>
                        <a:lstStyle/>
                        <a:p>
                          <a:r>
                            <a:rPr lang="en-US" dirty="0"/>
                            <a:t>2818.52</a:t>
                          </a:r>
                        </a:p>
                      </a:txBody>
                      <a:tcPr/>
                    </a:tc>
                    <a:extLst>
                      <a:ext uri="{0D108BD9-81ED-4DB2-BD59-A6C34878D82A}">
                        <a16:rowId xmlns:a16="http://schemas.microsoft.com/office/drawing/2014/main" val="4056545190"/>
                      </a:ext>
                    </a:extLst>
                  </a:tr>
                </a:tbl>
              </a:graphicData>
            </a:graphic>
          </p:graphicFrame>
        </mc:Fallback>
      </mc:AlternateContent>
      <p:sp>
        <p:nvSpPr>
          <p:cNvPr id="6" name="TextBox 5">
            <a:extLst>
              <a:ext uri="{FF2B5EF4-FFF2-40B4-BE49-F238E27FC236}">
                <a16:creationId xmlns:a16="http://schemas.microsoft.com/office/drawing/2014/main" id="{9698CFE6-6217-4400-A4A1-D9D67171C0D4}"/>
              </a:ext>
            </a:extLst>
          </p:cNvPr>
          <p:cNvSpPr txBox="1"/>
          <p:nvPr/>
        </p:nvSpPr>
        <p:spPr>
          <a:xfrm>
            <a:off x="9475948" y="4591577"/>
            <a:ext cx="367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2</a:t>
            </a:r>
          </a:p>
        </p:txBody>
      </p:sp>
      <p:sp>
        <p:nvSpPr>
          <p:cNvPr id="7" name="TextBox 6">
            <a:extLst>
              <a:ext uri="{FF2B5EF4-FFF2-40B4-BE49-F238E27FC236}">
                <a16:creationId xmlns:a16="http://schemas.microsoft.com/office/drawing/2014/main" id="{83BDA5FE-F71D-47F2-A0AC-D161DC37DEA4}"/>
              </a:ext>
            </a:extLst>
          </p:cNvPr>
          <p:cNvSpPr txBox="1"/>
          <p:nvPr/>
        </p:nvSpPr>
        <p:spPr>
          <a:xfrm>
            <a:off x="9475948" y="3158616"/>
            <a:ext cx="2718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2</a:t>
            </a:r>
          </a:p>
        </p:txBody>
      </p:sp>
      <p:sp>
        <p:nvSpPr>
          <p:cNvPr id="8" name="TextBox 7">
            <a:extLst>
              <a:ext uri="{FF2B5EF4-FFF2-40B4-BE49-F238E27FC236}">
                <a16:creationId xmlns:a16="http://schemas.microsoft.com/office/drawing/2014/main" id="{F4BC2376-2C26-45ED-9E6C-F36C1C17E86B}"/>
              </a:ext>
            </a:extLst>
          </p:cNvPr>
          <p:cNvSpPr txBox="1"/>
          <p:nvPr/>
        </p:nvSpPr>
        <p:spPr>
          <a:xfrm>
            <a:off x="7999735" y="3158616"/>
            <a:ext cx="340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2</a:t>
            </a:r>
          </a:p>
        </p:txBody>
      </p:sp>
      <p:sp>
        <p:nvSpPr>
          <p:cNvPr id="9" name="TextBox 8">
            <a:extLst>
              <a:ext uri="{FF2B5EF4-FFF2-40B4-BE49-F238E27FC236}">
                <a16:creationId xmlns:a16="http://schemas.microsoft.com/office/drawing/2014/main" id="{EC44FD53-9FFC-4896-9953-E0426FF1FEFB}"/>
              </a:ext>
            </a:extLst>
          </p:cNvPr>
          <p:cNvSpPr txBox="1"/>
          <p:nvPr/>
        </p:nvSpPr>
        <p:spPr>
          <a:xfrm>
            <a:off x="7293980" y="4849850"/>
            <a:ext cx="2718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2</a:t>
            </a:r>
          </a:p>
        </p:txBody>
      </p:sp>
    </p:spTree>
    <p:extLst>
      <p:ext uri="{BB962C8B-B14F-4D97-AF65-F5344CB8AC3E}">
        <p14:creationId xmlns:p14="http://schemas.microsoft.com/office/powerpoint/2010/main" val="3774424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9BB9B-1AD3-474B-90F8-E5375C9D0D4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PCB</a:t>
            </a:r>
          </a:p>
        </p:txBody>
      </p:sp>
      <p:cxnSp>
        <p:nvCxnSpPr>
          <p:cNvPr id="19" name="Straight Connector 18">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A screenshot of a cell phone&#10;&#10;Description generated with very high confidence">
            <a:extLst>
              <a:ext uri="{FF2B5EF4-FFF2-40B4-BE49-F238E27FC236}">
                <a16:creationId xmlns:a16="http://schemas.microsoft.com/office/drawing/2014/main" id="{D7961C32-7FF8-42C0-B7DB-17DAC18B7923}"/>
              </a:ext>
            </a:extLst>
          </p:cNvPr>
          <p:cNvPicPr>
            <a:picLocks noChangeAspect="1"/>
          </p:cNvPicPr>
          <p:nvPr/>
        </p:nvPicPr>
        <p:blipFill rotWithShape="1">
          <a:blip r:embed="rId3"/>
          <a:srcRect l="5739" t="49792" r="792" b="277"/>
          <a:stretch/>
        </p:blipFill>
        <p:spPr>
          <a:xfrm>
            <a:off x="138023" y="436069"/>
            <a:ext cx="8170252" cy="5471808"/>
          </a:xfrm>
          <a:prstGeom prst="rect">
            <a:avLst/>
          </a:prstGeom>
        </p:spPr>
      </p:pic>
    </p:spTree>
    <p:extLst>
      <p:ext uri="{BB962C8B-B14F-4D97-AF65-F5344CB8AC3E}">
        <p14:creationId xmlns:p14="http://schemas.microsoft.com/office/powerpoint/2010/main" val="1272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2DDA1-0BBF-4942-AECF-0726EC8BF8CB}"/>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3600">
                <a:solidFill>
                  <a:schemeClr val="tx1">
                    <a:lumMod val="85000"/>
                    <a:lumOff val="15000"/>
                  </a:schemeClr>
                </a:solidFill>
              </a:rPr>
              <a:t>Converter board</a:t>
            </a:r>
          </a:p>
        </p:txBody>
      </p:sp>
      <p:pic>
        <p:nvPicPr>
          <p:cNvPr id="4" name="Picture 4" descr="A circuit board&#10;&#10;Description generated with high confidence">
            <a:extLst>
              <a:ext uri="{FF2B5EF4-FFF2-40B4-BE49-F238E27FC236}">
                <a16:creationId xmlns:a16="http://schemas.microsoft.com/office/drawing/2014/main" id="{4525A729-6180-4208-9B9C-492D5085EA35}"/>
              </a:ext>
            </a:extLst>
          </p:cNvPr>
          <p:cNvPicPr>
            <a:picLocks noGrp="1" noChangeAspect="1"/>
          </p:cNvPicPr>
          <p:nvPr>
            <p:ph idx="1"/>
          </p:nvPr>
        </p:nvPicPr>
        <p:blipFill>
          <a:blip r:embed="rId3"/>
          <a:stretch>
            <a:fillRect/>
          </a:stretch>
        </p:blipFill>
        <p:spPr>
          <a:xfrm>
            <a:off x="633999" y="929327"/>
            <a:ext cx="6912217" cy="4475664"/>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2957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7BB4F-E568-45A5-AF9E-31E7106E27D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Power Systems</a:t>
            </a:r>
          </a:p>
        </p:txBody>
      </p:sp>
      <p:pic>
        <p:nvPicPr>
          <p:cNvPr id="6" name="Picture 6" descr="A circuit board&#10;&#10;Description generated with high confidence">
            <a:extLst>
              <a:ext uri="{FF2B5EF4-FFF2-40B4-BE49-F238E27FC236}">
                <a16:creationId xmlns:a16="http://schemas.microsoft.com/office/drawing/2014/main" id="{C5B320E8-C375-4BCD-8A13-6F3213B32891}"/>
              </a:ext>
            </a:extLst>
          </p:cNvPr>
          <p:cNvPicPr>
            <a:picLocks noGrp="1" noChangeAspect="1"/>
          </p:cNvPicPr>
          <p:nvPr>
            <p:ph idx="1"/>
          </p:nvPr>
        </p:nvPicPr>
        <p:blipFill>
          <a:blip r:embed="rId2"/>
          <a:stretch>
            <a:fillRect/>
          </a:stretch>
        </p:blipFill>
        <p:spPr>
          <a:xfrm>
            <a:off x="633999" y="929327"/>
            <a:ext cx="6912217" cy="4475664"/>
          </a:xfrm>
          <a:prstGeom prst="rect">
            <a:avLst/>
          </a:prstGeom>
        </p:spPr>
      </p:pic>
      <p:cxnSp>
        <p:nvCxnSpPr>
          <p:cNvPr id="35" name="Straight Connector 34">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7060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7BB4F-E568-45A5-AF9E-31E7106E27D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Primary Board Logic</a:t>
            </a:r>
          </a:p>
        </p:txBody>
      </p:sp>
      <p:pic>
        <p:nvPicPr>
          <p:cNvPr id="6" name="Picture 6" descr="A picture containing text&#10;&#10;Description generated with very high confidence">
            <a:extLst>
              <a:ext uri="{FF2B5EF4-FFF2-40B4-BE49-F238E27FC236}">
                <a16:creationId xmlns:a16="http://schemas.microsoft.com/office/drawing/2014/main" id="{49443E3E-EF5D-40FC-81A7-9473B8511E5F}"/>
              </a:ext>
            </a:extLst>
          </p:cNvPr>
          <p:cNvPicPr>
            <a:picLocks noGrp="1" noChangeAspect="1"/>
          </p:cNvPicPr>
          <p:nvPr>
            <p:ph idx="1"/>
          </p:nvPr>
        </p:nvPicPr>
        <p:blipFill>
          <a:blip r:embed="rId2"/>
          <a:stretch>
            <a:fillRect/>
          </a:stretch>
        </p:blipFill>
        <p:spPr>
          <a:xfrm>
            <a:off x="633999" y="929327"/>
            <a:ext cx="6912217" cy="4475664"/>
          </a:xfrm>
          <a:prstGeom prst="rect">
            <a:avLst/>
          </a:prstGeom>
        </p:spPr>
      </p:pic>
      <p:cxnSp>
        <p:nvCxnSpPr>
          <p:cNvPr id="35" name="Straight Connector 34">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9260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7BB4F-E568-45A5-AF9E-31E7106E27D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I/O Ports</a:t>
            </a:r>
          </a:p>
        </p:txBody>
      </p:sp>
      <p:pic>
        <p:nvPicPr>
          <p:cNvPr id="13" name="Picture 14" descr="A picture containing text&#10;&#10;Description generated with very high confidence">
            <a:extLst>
              <a:ext uri="{FF2B5EF4-FFF2-40B4-BE49-F238E27FC236}">
                <a16:creationId xmlns:a16="http://schemas.microsoft.com/office/drawing/2014/main" id="{D5F54430-D666-4A20-85CE-58DD0B7888D4}"/>
              </a:ext>
            </a:extLst>
          </p:cNvPr>
          <p:cNvPicPr>
            <a:picLocks noGrp="1" noChangeAspect="1"/>
          </p:cNvPicPr>
          <p:nvPr>
            <p:ph idx="1"/>
          </p:nvPr>
        </p:nvPicPr>
        <p:blipFill>
          <a:blip r:embed="rId2"/>
          <a:stretch>
            <a:fillRect/>
          </a:stretch>
        </p:blipFill>
        <p:spPr>
          <a:xfrm>
            <a:off x="633999" y="929327"/>
            <a:ext cx="6912217" cy="4475664"/>
          </a:xfrm>
          <a:prstGeom prst="rect">
            <a:avLst/>
          </a:prstGeom>
        </p:spPr>
      </p:pic>
      <p:cxnSp>
        <p:nvCxnSpPr>
          <p:cNvPr id="35" name="Straight Connector 34">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F2AFD248-8C20-4CC7-ACB2-B57481273063}"/>
              </a:ext>
            </a:extLst>
          </p:cNvPr>
          <p:cNvSpPr txBox="1"/>
          <p:nvPr/>
        </p:nvSpPr>
        <p:spPr>
          <a:xfrm>
            <a:off x="1113183" y="5168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Sensor Inputs</a:t>
            </a:r>
          </a:p>
        </p:txBody>
      </p:sp>
      <p:sp>
        <p:nvSpPr>
          <p:cNvPr id="4" name="TextBox 3">
            <a:extLst>
              <a:ext uri="{FF2B5EF4-FFF2-40B4-BE49-F238E27FC236}">
                <a16:creationId xmlns:a16="http://schemas.microsoft.com/office/drawing/2014/main" id="{088D6329-4EA4-4213-AD00-F0FE5E047D35}"/>
              </a:ext>
            </a:extLst>
          </p:cNvPr>
          <p:cNvSpPr txBox="1"/>
          <p:nvPr/>
        </p:nvSpPr>
        <p:spPr>
          <a:xfrm>
            <a:off x="4226754" y="5161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Power I/O</a:t>
            </a:r>
          </a:p>
        </p:txBody>
      </p:sp>
      <p:sp>
        <p:nvSpPr>
          <p:cNvPr id="6" name="TextBox 5">
            <a:extLst>
              <a:ext uri="{FF2B5EF4-FFF2-40B4-BE49-F238E27FC236}">
                <a16:creationId xmlns:a16="http://schemas.microsoft.com/office/drawing/2014/main" id="{57ED5B52-EEAE-4E36-9436-E8B8DA2C7E35}"/>
              </a:ext>
            </a:extLst>
          </p:cNvPr>
          <p:cNvSpPr txBox="1"/>
          <p:nvPr/>
        </p:nvSpPr>
        <p:spPr>
          <a:xfrm>
            <a:off x="5827367" y="5154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t>JTAG</a:t>
            </a:r>
          </a:p>
        </p:txBody>
      </p:sp>
      <p:sp>
        <p:nvSpPr>
          <p:cNvPr id="7" name="TextBox 6">
            <a:extLst>
              <a:ext uri="{FF2B5EF4-FFF2-40B4-BE49-F238E27FC236}">
                <a16:creationId xmlns:a16="http://schemas.microsoft.com/office/drawing/2014/main" id="{0F54159F-A572-4E81-A58C-50EC0BACC98E}"/>
              </a:ext>
            </a:extLst>
          </p:cNvPr>
          <p:cNvSpPr txBox="1"/>
          <p:nvPr/>
        </p:nvSpPr>
        <p:spPr>
          <a:xfrm>
            <a:off x="4611894" y="54622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Additional GPIO</a:t>
            </a:r>
          </a:p>
        </p:txBody>
      </p:sp>
      <p:sp>
        <p:nvSpPr>
          <p:cNvPr id="8" name="TextBox 7">
            <a:extLst>
              <a:ext uri="{FF2B5EF4-FFF2-40B4-BE49-F238E27FC236}">
                <a16:creationId xmlns:a16="http://schemas.microsoft.com/office/drawing/2014/main" id="{CE0E498A-3F1E-442A-A2F5-CE8ACE296B47}"/>
              </a:ext>
            </a:extLst>
          </p:cNvPr>
          <p:cNvSpPr txBox="1"/>
          <p:nvPr/>
        </p:nvSpPr>
        <p:spPr>
          <a:xfrm>
            <a:off x="2479812" y="5329030"/>
            <a:ext cx="2743200"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a:t>Programming</a:t>
            </a:r>
          </a:p>
          <a:p>
            <a:pPr algn="ctr">
              <a:spcAft>
                <a:spcPts val="600"/>
              </a:spcAft>
            </a:pPr>
            <a:r>
              <a:rPr lang="en-US">
                <a:cs typeface="Calibri"/>
              </a:rPr>
              <a:t>Interface</a:t>
            </a:r>
          </a:p>
        </p:txBody>
      </p:sp>
    </p:spTree>
    <p:extLst>
      <p:ext uri="{BB962C8B-B14F-4D97-AF65-F5344CB8AC3E}">
        <p14:creationId xmlns:p14="http://schemas.microsoft.com/office/powerpoint/2010/main" val="4289628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7" name="Rectangle 16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8" name="Rectangle 17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49F920C-1DD6-4A5A-86A4-68DE8930FD17}"/>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a:solidFill>
                  <a:srgbClr val="FFFFFF"/>
                </a:solidFill>
              </a:rPr>
              <a:t>Motivation</a:t>
            </a:r>
          </a:p>
        </p:txBody>
      </p:sp>
      <p:sp>
        <p:nvSpPr>
          <p:cNvPr id="169" name="Rectangle 17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5" name="TextBox 161">
            <a:extLst>
              <a:ext uri="{FF2B5EF4-FFF2-40B4-BE49-F238E27FC236}">
                <a16:creationId xmlns:a16="http://schemas.microsoft.com/office/drawing/2014/main" id="{DC3FA5D3-0F1A-473C-A72C-857B98B5D9D5}"/>
              </a:ext>
            </a:extLst>
          </p:cNvPr>
          <p:cNvGraphicFramePr/>
          <p:nvPr>
            <p:extLst>
              <p:ext uri="{D42A27DB-BD31-4B8C-83A1-F6EECF244321}">
                <p14:modId xmlns:p14="http://schemas.microsoft.com/office/powerpoint/2010/main" val="40588974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51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BDF8-9F6D-44B7-8C2B-4CD508C343A2}"/>
              </a:ext>
            </a:extLst>
          </p:cNvPr>
          <p:cNvSpPr>
            <a:spLocks noGrp="1"/>
          </p:cNvSpPr>
          <p:nvPr>
            <p:ph type="title"/>
          </p:nvPr>
        </p:nvSpPr>
        <p:spPr>
          <a:xfrm>
            <a:off x="1167460" y="354782"/>
            <a:ext cx="8911687" cy="1280890"/>
          </a:xfrm>
        </p:spPr>
        <p:txBody>
          <a:bodyPr>
            <a:normAutofit fontScale="90000"/>
          </a:bodyPr>
          <a:lstStyle/>
          <a:p>
            <a:br>
              <a:rPr lang="en-US"/>
            </a:br>
            <a:r>
              <a:rPr lang="en-US">
                <a:ea typeface="+mj-lt"/>
                <a:cs typeface="+mj-lt"/>
              </a:rPr>
              <a:t>Reasoning for and comparisons of the Selector Chip</a:t>
            </a:r>
            <a:endParaRPr lang="en-US"/>
          </a:p>
        </p:txBody>
      </p:sp>
      <p:sp>
        <p:nvSpPr>
          <p:cNvPr id="3" name="Content Placeholder 2">
            <a:extLst>
              <a:ext uri="{FF2B5EF4-FFF2-40B4-BE49-F238E27FC236}">
                <a16:creationId xmlns:a16="http://schemas.microsoft.com/office/drawing/2014/main" id="{A2BF1932-C67D-40F2-BCA6-FC2BD8485750}"/>
              </a:ext>
            </a:extLst>
          </p:cNvPr>
          <p:cNvSpPr>
            <a:spLocks noGrp="1"/>
          </p:cNvSpPr>
          <p:nvPr>
            <p:ph idx="1"/>
          </p:nvPr>
        </p:nvSpPr>
        <p:spPr>
          <a:xfrm>
            <a:off x="1111195" y="1638682"/>
            <a:ext cx="8915400" cy="3777622"/>
          </a:xfrm>
        </p:spPr>
        <p:txBody>
          <a:bodyPr vert="horz" lIns="91440" tIns="45720" rIns="91440" bIns="45720" rtlCol="0" anchor="t">
            <a:normAutofit/>
          </a:bodyPr>
          <a:lstStyle/>
          <a:p>
            <a:pPr>
              <a:lnSpc>
                <a:spcPct val="150000"/>
              </a:lnSpc>
            </a:pPr>
            <a:r>
              <a:rPr lang="en-US" b="1"/>
              <a:t>There are 16 individual sensors and each output analog signal </a:t>
            </a:r>
          </a:p>
          <a:p>
            <a:pPr>
              <a:lnSpc>
                <a:spcPct val="150000"/>
              </a:lnSpc>
            </a:pPr>
            <a:r>
              <a:rPr lang="en-US" b="1"/>
              <a:t>The converter can only do one source at a time</a:t>
            </a:r>
            <a:endParaRPr lang="en-US" b="1">
              <a:cs typeface="Calibri"/>
            </a:endParaRPr>
          </a:p>
          <a:p>
            <a:pPr>
              <a:lnSpc>
                <a:spcPct val="150000"/>
              </a:lnSpc>
            </a:pPr>
            <a:r>
              <a:rPr lang="en-US" b="1"/>
              <a:t>None of the sensors can share lines directly </a:t>
            </a:r>
            <a:endParaRPr lang="en-US" b="1">
              <a:cs typeface="Calibri"/>
            </a:endParaRPr>
          </a:p>
          <a:p>
            <a:endParaRPr lang="en-US"/>
          </a:p>
        </p:txBody>
      </p:sp>
      <p:graphicFrame>
        <p:nvGraphicFramePr>
          <p:cNvPr id="5" name="Table 4">
            <a:extLst>
              <a:ext uri="{FF2B5EF4-FFF2-40B4-BE49-F238E27FC236}">
                <a16:creationId xmlns:a16="http://schemas.microsoft.com/office/drawing/2014/main" id="{B4C52398-AA5C-483D-97BE-621607D30A82}"/>
              </a:ext>
            </a:extLst>
          </p:cNvPr>
          <p:cNvGraphicFramePr>
            <a:graphicFrameLocks noGrp="1"/>
          </p:cNvGraphicFramePr>
          <p:nvPr>
            <p:extLst>
              <p:ext uri="{D42A27DB-BD31-4B8C-83A1-F6EECF244321}">
                <p14:modId xmlns:p14="http://schemas.microsoft.com/office/powerpoint/2010/main" val="1446755478"/>
              </p:ext>
            </p:extLst>
          </p:nvPr>
        </p:nvGraphicFramePr>
        <p:xfrm>
          <a:off x="2120604" y="3550093"/>
          <a:ext cx="6718478" cy="2621925"/>
        </p:xfrm>
        <a:graphic>
          <a:graphicData uri="http://schemas.openxmlformats.org/drawingml/2006/table">
            <a:tbl>
              <a:tblPr firstRow="1" bandRow="1">
                <a:tableStyleId>{5C22544A-7EE6-4342-B048-85BDC9FD1C3A}</a:tableStyleId>
              </a:tblPr>
              <a:tblGrid>
                <a:gridCol w="1399953">
                  <a:extLst>
                    <a:ext uri="{9D8B030D-6E8A-4147-A177-3AD203B41FA5}">
                      <a16:colId xmlns:a16="http://schemas.microsoft.com/office/drawing/2014/main" val="4010256731"/>
                    </a:ext>
                  </a:extLst>
                </a:gridCol>
                <a:gridCol w="1063705">
                  <a:extLst>
                    <a:ext uri="{9D8B030D-6E8A-4147-A177-3AD203B41FA5}">
                      <a16:colId xmlns:a16="http://schemas.microsoft.com/office/drawing/2014/main" val="2442121774"/>
                    </a:ext>
                  </a:extLst>
                </a:gridCol>
                <a:gridCol w="1063705">
                  <a:extLst>
                    <a:ext uri="{9D8B030D-6E8A-4147-A177-3AD203B41FA5}">
                      <a16:colId xmlns:a16="http://schemas.microsoft.com/office/drawing/2014/main" val="158454819"/>
                    </a:ext>
                  </a:extLst>
                </a:gridCol>
                <a:gridCol w="1063705">
                  <a:extLst>
                    <a:ext uri="{9D8B030D-6E8A-4147-A177-3AD203B41FA5}">
                      <a16:colId xmlns:a16="http://schemas.microsoft.com/office/drawing/2014/main" val="4190049288"/>
                    </a:ext>
                  </a:extLst>
                </a:gridCol>
                <a:gridCol w="1063705">
                  <a:extLst>
                    <a:ext uri="{9D8B030D-6E8A-4147-A177-3AD203B41FA5}">
                      <a16:colId xmlns:a16="http://schemas.microsoft.com/office/drawing/2014/main" val="4068419362"/>
                    </a:ext>
                  </a:extLst>
                </a:gridCol>
                <a:gridCol w="1063705">
                  <a:extLst>
                    <a:ext uri="{9D8B030D-6E8A-4147-A177-3AD203B41FA5}">
                      <a16:colId xmlns:a16="http://schemas.microsoft.com/office/drawing/2014/main" val="2006446348"/>
                    </a:ext>
                  </a:extLst>
                </a:gridCol>
              </a:tblGrid>
              <a:tr h="425833">
                <a:tc>
                  <a:txBody>
                    <a:bodyPr/>
                    <a:lstStyle/>
                    <a:p>
                      <a:pPr rtl="0" fontAlgn="t">
                        <a:spcBef>
                          <a:spcPts val="0"/>
                        </a:spcBef>
                        <a:spcAft>
                          <a:spcPts val="0"/>
                        </a:spcAft>
                      </a:pPr>
                      <a:r>
                        <a:rPr lang="en-US" sz="1200">
                          <a:effectLst/>
                        </a:rPr>
                        <a:t>Chip</a:t>
                      </a:r>
                      <a:endParaRPr lang="en-US">
                        <a:effectLst/>
                      </a:endParaRPr>
                    </a:p>
                  </a:txBody>
                  <a:tcPr marL="63500" marR="63500" marT="63500" marB="63500"/>
                </a:tc>
                <a:tc>
                  <a:txBody>
                    <a:bodyPr/>
                    <a:lstStyle/>
                    <a:p>
                      <a:pPr rtl="0" fontAlgn="t">
                        <a:spcBef>
                          <a:spcPts val="0"/>
                        </a:spcBef>
                        <a:spcAft>
                          <a:spcPts val="0"/>
                        </a:spcAft>
                      </a:pPr>
                      <a:r>
                        <a:rPr lang="en-US" sz="1200">
                          <a:effectLst/>
                        </a:rPr>
                        <a:t>Configuration</a:t>
                      </a:r>
                      <a:endParaRPr lang="en-US">
                        <a:effectLst/>
                      </a:endParaRPr>
                    </a:p>
                  </a:txBody>
                  <a:tcPr marL="63500" marR="63500" marT="63500" marB="63500"/>
                </a:tc>
                <a:tc>
                  <a:txBody>
                    <a:bodyPr/>
                    <a:lstStyle/>
                    <a:p>
                      <a:pPr rtl="0" fontAlgn="t">
                        <a:spcBef>
                          <a:spcPts val="0"/>
                        </a:spcBef>
                        <a:spcAft>
                          <a:spcPts val="0"/>
                        </a:spcAft>
                      </a:pPr>
                      <a:r>
                        <a:rPr lang="en-US" sz="1200">
                          <a:effectLst/>
                        </a:rPr>
                        <a:t>Resistance</a:t>
                      </a:r>
                      <a:endParaRPr lang="en-US">
                        <a:effectLst/>
                      </a:endParaRPr>
                    </a:p>
                  </a:txBody>
                  <a:tcPr marL="63500" marR="63500" marT="63500" marB="63500"/>
                </a:tc>
                <a:tc>
                  <a:txBody>
                    <a:bodyPr/>
                    <a:lstStyle/>
                    <a:p>
                      <a:pPr algn="ctr" rtl="0" fontAlgn="t">
                        <a:spcBef>
                          <a:spcPts val="0"/>
                        </a:spcBef>
                        <a:spcAft>
                          <a:spcPts val="0"/>
                        </a:spcAft>
                      </a:pPr>
                      <a:r>
                        <a:rPr lang="en-US" sz="1200">
                          <a:effectLst/>
                        </a:rPr>
                        <a:t>Delay</a:t>
                      </a:r>
                      <a:endParaRPr lang="en-US">
                        <a:effectLst/>
                      </a:endParaRPr>
                    </a:p>
                  </a:txBody>
                  <a:tcPr marL="63500" marR="63500" marT="63500" marB="63500"/>
                </a:tc>
                <a:tc>
                  <a:txBody>
                    <a:bodyPr/>
                    <a:lstStyle/>
                    <a:p>
                      <a:pPr rtl="0" fontAlgn="t">
                        <a:spcBef>
                          <a:spcPts val="0"/>
                        </a:spcBef>
                        <a:spcAft>
                          <a:spcPts val="0"/>
                        </a:spcAft>
                      </a:pPr>
                      <a:r>
                        <a:rPr lang="en-US" sz="1200">
                          <a:effectLst/>
                        </a:rPr>
                        <a:t>Cost per unit</a:t>
                      </a:r>
                      <a:endParaRPr lang="en-US">
                        <a:effectLst/>
                      </a:endParaRPr>
                    </a:p>
                  </a:txBody>
                  <a:tcPr marL="63500" marR="63500" marT="63500" marB="63500"/>
                </a:tc>
                <a:tc>
                  <a:txBody>
                    <a:bodyPr/>
                    <a:lstStyle/>
                    <a:p>
                      <a:pPr rtl="0" fontAlgn="t">
                        <a:spcBef>
                          <a:spcPts val="0"/>
                        </a:spcBef>
                        <a:spcAft>
                          <a:spcPts val="0"/>
                        </a:spcAft>
                      </a:pPr>
                      <a:r>
                        <a:rPr lang="en-US" sz="1200">
                          <a:effectLst/>
                        </a:rPr>
                        <a:t>Place ordered</a:t>
                      </a:r>
                      <a:endParaRPr lang="en-US">
                        <a:effectLst/>
                      </a:endParaRPr>
                    </a:p>
                  </a:txBody>
                  <a:tcPr marL="63500" marR="63500" marT="63500" marB="63500"/>
                </a:tc>
                <a:extLst>
                  <a:ext uri="{0D108BD9-81ED-4DB2-BD59-A6C34878D82A}">
                    <a16:rowId xmlns:a16="http://schemas.microsoft.com/office/drawing/2014/main" val="4268043843"/>
                  </a:ext>
                </a:extLst>
              </a:tr>
              <a:tr h="425833">
                <a:tc>
                  <a:txBody>
                    <a:bodyPr/>
                    <a:lstStyle/>
                    <a:p>
                      <a:pPr algn="ctr" rtl="0" fontAlgn="t">
                        <a:spcBef>
                          <a:spcPts val="0"/>
                        </a:spcBef>
                        <a:spcAft>
                          <a:spcPts val="0"/>
                        </a:spcAft>
                      </a:pPr>
                      <a:r>
                        <a:rPr lang="en-US" sz="1200">
                          <a:effectLst/>
                        </a:rPr>
                        <a:t>CD4067B</a:t>
                      </a:r>
                      <a:endParaRPr lang="en-US">
                        <a:effectLst/>
                      </a:endParaRPr>
                    </a:p>
                  </a:txBody>
                  <a:tcPr marL="63500" marR="63500" marT="63500" marB="63500"/>
                </a:tc>
                <a:tc>
                  <a:txBody>
                    <a:bodyPr/>
                    <a:lstStyle/>
                    <a:p>
                      <a:pPr algn="ctr" rtl="0" fontAlgn="t">
                        <a:spcBef>
                          <a:spcPts val="0"/>
                        </a:spcBef>
                        <a:spcAft>
                          <a:spcPts val="0"/>
                        </a:spcAft>
                      </a:pPr>
                      <a:r>
                        <a:rPr lang="en-US" sz="1200">
                          <a:effectLst/>
                        </a:rPr>
                        <a:t>16 to 1</a:t>
                      </a:r>
                      <a:endParaRPr lang="en-US">
                        <a:effectLst/>
                      </a:endParaRPr>
                    </a:p>
                  </a:txBody>
                  <a:tcPr marL="63500" marR="63500" marT="63500" marB="63500"/>
                </a:tc>
                <a:tc>
                  <a:txBody>
                    <a:bodyPr/>
                    <a:lstStyle/>
                    <a:p>
                      <a:pPr algn="ctr" rtl="0" fontAlgn="t">
                        <a:spcBef>
                          <a:spcPts val="0"/>
                        </a:spcBef>
                        <a:spcAft>
                          <a:spcPts val="0"/>
                        </a:spcAft>
                      </a:pPr>
                      <a:r>
                        <a:rPr lang="el-GR" sz="1200">
                          <a:effectLst/>
                        </a:rPr>
                        <a:t>125 Ω</a:t>
                      </a:r>
                      <a:endParaRPr lang="el-GR">
                        <a:effectLst/>
                      </a:endParaRPr>
                    </a:p>
                  </a:txBody>
                  <a:tcPr marL="63500" marR="63500" marT="63500" marB="63500"/>
                </a:tc>
                <a:tc>
                  <a:txBody>
                    <a:bodyPr/>
                    <a:lstStyle/>
                    <a:p>
                      <a:pPr algn="ctr" rtl="0" fontAlgn="t">
                        <a:spcBef>
                          <a:spcPts val="0"/>
                        </a:spcBef>
                        <a:spcAft>
                          <a:spcPts val="0"/>
                        </a:spcAft>
                      </a:pPr>
                      <a:r>
                        <a:rPr lang="en-US" sz="1200">
                          <a:effectLst/>
                        </a:rPr>
                        <a:t>220ns </a:t>
                      </a:r>
                      <a:endParaRPr lang="en-US">
                        <a:effectLst/>
                      </a:endParaRPr>
                    </a:p>
                  </a:txBody>
                  <a:tcPr marL="63500" marR="63500" marT="63500" marB="63500"/>
                </a:tc>
                <a:tc>
                  <a:txBody>
                    <a:bodyPr/>
                    <a:lstStyle/>
                    <a:p>
                      <a:pPr algn="ctr" rtl="0" fontAlgn="t">
                        <a:spcBef>
                          <a:spcPts val="0"/>
                        </a:spcBef>
                        <a:spcAft>
                          <a:spcPts val="0"/>
                        </a:spcAft>
                      </a:pPr>
                      <a:r>
                        <a:rPr lang="en-US" sz="1200">
                          <a:effectLst/>
                        </a:rPr>
                        <a:t>$1.34</a:t>
                      </a:r>
                      <a:endParaRPr lang="en-US">
                        <a:effectLst/>
                      </a:endParaRPr>
                    </a:p>
                  </a:txBody>
                  <a:tcPr marL="63500" marR="63500" marT="63500" marB="63500"/>
                </a:tc>
                <a:tc>
                  <a:txBody>
                    <a:bodyPr/>
                    <a:lstStyle/>
                    <a:p>
                      <a:pPr rtl="0" fontAlgn="t">
                        <a:spcBef>
                          <a:spcPts val="0"/>
                        </a:spcBef>
                        <a:spcAft>
                          <a:spcPts val="0"/>
                        </a:spcAft>
                      </a:pPr>
                      <a:r>
                        <a:rPr lang="en-US" sz="1200">
                          <a:effectLst/>
                        </a:rPr>
                        <a:t>digikey.com</a:t>
                      </a:r>
                      <a:endParaRPr lang="en-US">
                        <a:effectLst/>
                      </a:endParaRPr>
                    </a:p>
                  </a:txBody>
                  <a:tcPr marL="63500" marR="63500" marT="63500" marB="63500"/>
                </a:tc>
                <a:extLst>
                  <a:ext uri="{0D108BD9-81ED-4DB2-BD59-A6C34878D82A}">
                    <a16:rowId xmlns:a16="http://schemas.microsoft.com/office/drawing/2014/main" val="2800039179"/>
                  </a:ext>
                </a:extLst>
              </a:tr>
              <a:tr h="425833">
                <a:tc>
                  <a:txBody>
                    <a:bodyPr/>
                    <a:lstStyle/>
                    <a:p>
                      <a:pPr rtl="0" fontAlgn="t">
                        <a:spcBef>
                          <a:spcPts val="0"/>
                        </a:spcBef>
                        <a:spcAft>
                          <a:spcPts val="0"/>
                        </a:spcAft>
                      </a:pPr>
                      <a:r>
                        <a:rPr lang="en-US" sz="1200">
                          <a:solidFill>
                            <a:srgbClr val="FF0000"/>
                          </a:solidFill>
                          <a:effectLst/>
                        </a:rPr>
                        <a:t>CD74HC4067M</a:t>
                      </a:r>
                      <a:endParaRPr lang="en-US">
                        <a:solidFill>
                          <a:srgbClr val="FF0000"/>
                        </a:solidFill>
                        <a:effectLst/>
                      </a:endParaRPr>
                    </a:p>
                  </a:txBody>
                  <a:tcPr marL="63500" marR="63500" marT="63500" marB="63500"/>
                </a:tc>
                <a:tc>
                  <a:txBody>
                    <a:bodyPr/>
                    <a:lstStyle/>
                    <a:p>
                      <a:pPr algn="ctr" rtl="0" fontAlgn="t">
                        <a:spcBef>
                          <a:spcPts val="0"/>
                        </a:spcBef>
                        <a:spcAft>
                          <a:spcPts val="0"/>
                        </a:spcAft>
                      </a:pPr>
                      <a:r>
                        <a:rPr lang="en-US" sz="1200">
                          <a:solidFill>
                            <a:srgbClr val="FF0000"/>
                          </a:solidFill>
                          <a:effectLst/>
                        </a:rPr>
                        <a:t>16 to 1</a:t>
                      </a:r>
                      <a:endParaRPr lang="en-US">
                        <a:solidFill>
                          <a:srgbClr val="FF0000"/>
                        </a:solidFill>
                        <a:effectLst/>
                      </a:endParaRPr>
                    </a:p>
                  </a:txBody>
                  <a:tcPr marL="63500" marR="63500" marT="63500" marB="63500"/>
                </a:tc>
                <a:tc>
                  <a:txBody>
                    <a:bodyPr/>
                    <a:lstStyle/>
                    <a:p>
                      <a:pPr algn="ctr" rtl="0" fontAlgn="t">
                        <a:spcBef>
                          <a:spcPts val="0"/>
                        </a:spcBef>
                        <a:spcAft>
                          <a:spcPts val="0"/>
                        </a:spcAft>
                      </a:pPr>
                      <a:r>
                        <a:rPr lang="el-GR" sz="1200">
                          <a:solidFill>
                            <a:srgbClr val="FF0000"/>
                          </a:solidFill>
                          <a:effectLst/>
                        </a:rPr>
                        <a:t>160 Ω</a:t>
                      </a:r>
                      <a:endParaRPr lang="el-GR">
                        <a:solidFill>
                          <a:srgbClr val="FF0000"/>
                        </a:solidFill>
                        <a:effectLst/>
                      </a:endParaRPr>
                    </a:p>
                  </a:txBody>
                  <a:tcPr marL="63500" marR="63500" marT="63500" marB="63500"/>
                </a:tc>
                <a:tc>
                  <a:txBody>
                    <a:bodyPr/>
                    <a:lstStyle/>
                    <a:p>
                      <a:pPr algn="ctr" rtl="0" fontAlgn="t">
                        <a:spcBef>
                          <a:spcPts val="0"/>
                        </a:spcBef>
                        <a:spcAft>
                          <a:spcPts val="0"/>
                        </a:spcAft>
                      </a:pPr>
                      <a:r>
                        <a:rPr lang="en-US" sz="1200">
                          <a:solidFill>
                            <a:srgbClr val="FF0000"/>
                          </a:solidFill>
                          <a:effectLst/>
                        </a:rPr>
                        <a:t>51ns to 49ns</a:t>
                      </a:r>
                      <a:endParaRPr lang="en-US">
                        <a:solidFill>
                          <a:srgbClr val="FF0000"/>
                        </a:solidFill>
                        <a:effectLst/>
                      </a:endParaRPr>
                    </a:p>
                  </a:txBody>
                  <a:tcPr marL="63500" marR="63500" marT="63500" marB="63500"/>
                </a:tc>
                <a:tc>
                  <a:txBody>
                    <a:bodyPr/>
                    <a:lstStyle/>
                    <a:p>
                      <a:pPr algn="ctr" rtl="0" fontAlgn="t">
                        <a:spcBef>
                          <a:spcPts val="0"/>
                        </a:spcBef>
                        <a:spcAft>
                          <a:spcPts val="0"/>
                        </a:spcAft>
                      </a:pPr>
                      <a:r>
                        <a:rPr lang="en-US" sz="1200">
                          <a:solidFill>
                            <a:srgbClr val="FF0000"/>
                          </a:solidFill>
                          <a:effectLst/>
                        </a:rPr>
                        <a:t>$0.93</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digikey.com</a:t>
                      </a:r>
                      <a:endParaRPr lang="en-US">
                        <a:solidFill>
                          <a:srgbClr val="FF0000"/>
                        </a:solidFill>
                        <a:effectLst/>
                      </a:endParaRPr>
                    </a:p>
                  </a:txBody>
                  <a:tcPr marL="63500" marR="63500" marT="63500" marB="63500"/>
                </a:tc>
                <a:extLst>
                  <a:ext uri="{0D108BD9-81ED-4DB2-BD59-A6C34878D82A}">
                    <a16:rowId xmlns:a16="http://schemas.microsoft.com/office/drawing/2014/main" val="2798347466"/>
                  </a:ext>
                </a:extLst>
              </a:tr>
              <a:tr h="425833">
                <a:tc>
                  <a:txBody>
                    <a:bodyPr/>
                    <a:lstStyle/>
                    <a:p>
                      <a:pPr rtl="0" fontAlgn="t">
                        <a:spcBef>
                          <a:spcPts val="0"/>
                        </a:spcBef>
                        <a:spcAft>
                          <a:spcPts val="0"/>
                        </a:spcAft>
                      </a:pPr>
                      <a:r>
                        <a:rPr lang="en-US" sz="1200">
                          <a:effectLst/>
                        </a:rPr>
                        <a:t>CD74HC4067M96</a:t>
                      </a:r>
                      <a:endParaRPr lang="en-US">
                        <a:effectLst/>
                      </a:endParaRPr>
                    </a:p>
                  </a:txBody>
                  <a:tcPr marL="63500" marR="63500" marT="63500" marB="63500"/>
                </a:tc>
                <a:tc>
                  <a:txBody>
                    <a:bodyPr/>
                    <a:lstStyle/>
                    <a:p>
                      <a:pPr algn="ctr" rtl="0" fontAlgn="t">
                        <a:spcBef>
                          <a:spcPts val="0"/>
                        </a:spcBef>
                        <a:spcAft>
                          <a:spcPts val="0"/>
                        </a:spcAft>
                      </a:pPr>
                      <a:r>
                        <a:rPr lang="en-US" sz="1200">
                          <a:effectLst/>
                        </a:rPr>
                        <a:t>16 to 1</a:t>
                      </a:r>
                      <a:endParaRPr lang="en-US">
                        <a:effectLst/>
                      </a:endParaRPr>
                    </a:p>
                  </a:txBody>
                  <a:tcPr marL="63500" marR="63500" marT="63500" marB="63500"/>
                </a:tc>
                <a:tc>
                  <a:txBody>
                    <a:bodyPr/>
                    <a:lstStyle/>
                    <a:p>
                      <a:pPr algn="ctr" rtl="0" fontAlgn="t">
                        <a:spcBef>
                          <a:spcPts val="0"/>
                        </a:spcBef>
                        <a:spcAft>
                          <a:spcPts val="0"/>
                        </a:spcAft>
                      </a:pPr>
                      <a:r>
                        <a:rPr lang="el-GR" sz="1200">
                          <a:effectLst/>
                        </a:rPr>
                        <a:t>160 Ω</a:t>
                      </a:r>
                      <a:endParaRPr lang="el-GR">
                        <a:effectLst/>
                      </a:endParaRPr>
                    </a:p>
                  </a:txBody>
                  <a:tcPr marL="63500" marR="63500" marT="63500" marB="63500"/>
                </a:tc>
                <a:tc>
                  <a:txBody>
                    <a:bodyPr/>
                    <a:lstStyle/>
                    <a:p>
                      <a:pPr algn="ctr" rtl="0" fontAlgn="t">
                        <a:spcBef>
                          <a:spcPts val="0"/>
                        </a:spcBef>
                        <a:spcAft>
                          <a:spcPts val="0"/>
                        </a:spcAft>
                      </a:pPr>
                      <a:r>
                        <a:rPr lang="en-US" sz="1200">
                          <a:effectLst/>
                        </a:rPr>
                        <a:t>51ns to 49ns</a:t>
                      </a:r>
                      <a:endParaRPr lang="en-US">
                        <a:effectLst/>
                      </a:endParaRPr>
                    </a:p>
                  </a:txBody>
                  <a:tcPr marL="63500" marR="63500" marT="63500" marB="63500"/>
                </a:tc>
                <a:tc>
                  <a:txBody>
                    <a:bodyPr/>
                    <a:lstStyle/>
                    <a:p>
                      <a:pPr algn="ctr" rtl="0" fontAlgn="t">
                        <a:spcBef>
                          <a:spcPts val="0"/>
                        </a:spcBef>
                        <a:spcAft>
                          <a:spcPts val="0"/>
                        </a:spcAft>
                      </a:pPr>
                      <a:r>
                        <a:rPr lang="en-US" sz="1200">
                          <a:effectLst/>
                        </a:rPr>
                        <a:t>$0.80</a:t>
                      </a:r>
                      <a:endParaRPr lang="en-US">
                        <a:effectLst/>
                      </a:endParaRPr>
                    </a:p>
                  </a:txBody>
                  <a:tcPr marL="63500" marR="63500" marT="63500" marB="63500"/>
                </a:tc>
                <a:tc>
                  <a:txBody>
                    <a:bodyPr/>
                    <a:lstStyle/>
                    <a:p>
                      <a:pPr rtl="0" fontAlgn="t">
                        <a:spcBef>
                          <a:spcPts val="0"/>
                        </a:spcBef>
                        <a:spcAft>
                          <a:spcPts val="0"/>
                        </a:spcAft>
                      </a:pPr>
                      <a:r>
                        <a:rPr lang="en-US" sz="1200">
                          <a:effectLst/>
                        </a:rPr>
                        <a:t>digikey.com</a:t>
                      </a:r>
                      <a:endParaRPr lang="en-US">
                        <a:effectLst/>
                      </a:endParaRPr>
                    </a:p>
                  </a:txBody>
                  <a:tcPr marL="63500" marR="63500" marT="63500" marB="63500"/>
                </a:tc>
                <a:extLst>
                  <a:ext uri="{0D108BD9-81ED-4DB2-BD59-A6C34878D82A}">
                    <a16:rowId xmlns:a16="http://schemas.microsoft.com/office/drawing/2014/main" val="662506648"/>
                  </a:ext>
                </a:extLst>
              </a:tr>
              <a:tr h="458617">
                <a:tc>
                  <a:txBody>
                    <a:bodyPr/>
                    <a:lstStyle/>
                    <a:p>
                      <a:pPr rtl="0" fontAlgn="t">
                        <a:spcBef>
                          <a:spcPts val="0"/>
                        </a:spcBef>
                        <a:spcAft>
                          <a:spcPts val="0"/>
                        </a:spcAft>
                      </a:pPr>
                      <a:r>
                        <a:rPr lang="en-US" sz="1200">
                          <a:effectLst/>
                        </a:rPr>
                        <a:t>MPC506AU/1K</a:t>
                      </a:r>
                      <a:endParaRPr lang="en-US">
                        <a:effectLst/>
                      </a:endParaRPr>
                    </a:p>
                  </a:txBody>
                  <a:tcPr marL="63500" marR="63500" marT="63500" marB="63500"/>
                </a:tc>
                <a:tc>
                  <a:txBody>
                    <a:bodyPr/>
                    <a:lstStyle/>
                    <a:p>
                      <a:pPr algn="ctr" rtl="0" fontAlgn="t">
                        <a:spcBef>
                          <a:spcPts val="0"/>
                        </a:spcBef>
                        <a:spcAft>
                          <a:spcPts val="0"/>
                        </a:spcAft>
                      </a:pPr>
                      <a:r>
                        <a:rPr lang="en-US" sz="1200">
                          <a:effectLst/>
                        </a:rPr>
                        <a:t>16 to 1</a:t>
                      </a:r>
                      <a:endParaRPr lang="en-US">
                        <a:effectLst/>
                      </a:endParaRPr>
                    </a:p>
                  </a:txBody>
                  <a:tcPr marL="63500" marR="63500" marT="63500" marB="63500"/>
                </a:tc>
                <a:tc>
                  <a:txBody>
                    <a:bodyPr/>
                    <a:lstStyle/>
                    <a:p>
                      <a:pPr algn="ctr" rtl="0" fontAlgn="t">
                        <a:spcBef>
                          <a:spcPts val="0"/>
                        </a:spcBef>
                        <a:spcAft>
                          <a:spcPts val="0"/>
                        </a:spcAft>
                      </a:pPr>
                      <a:r>
                        <a:rPr lang="en-US" sz="1200">
                          <a:effectLst/>
                        </a:rPr>
                        <a:t>1.5k </a:t>
                      </a:r>
                      <a:r>
                        <a:rPr lang="el-GR" sz="1200">
                          <a:effectLst/>
                        </a:rPr>
                        <a:t>Ω</a:t>
                      </a:r>
                      <a:endParaRPr lang="el-GR">
                        <a:effectLst/>
                      </a:endParaRPr>
                    </a:p>
                  </a:txBody>
                  <a:tcPr marL="63500" marR="63500" marT="63500" marB="63500"/>
                </a:tc>
                <a:tc>
                  <a:txBody>
                    <a:bodyPr/>
                    <a:lstStyle/>
                    <a:p>
                      <a:pPr rtl="0" fontAlgn="t">
                        <a:spcBef>
                          <a:spcPts val="0"/>
                        </a:spcBef>
                        <a:spcAft>
                          <a:spcPts val="0"/>
                        </a:spcAft>
                      </a:pPr>
                      <a:r>
                        <a:rPr lang="en-US" sz="1200">
                          <a:effectLst/>
                        </a:rPr>
                        <a:t>200ns to 250ns</a:t>
                      </a:r>
                      <a:endParaRPr lang="en-US">
                        <a:effectLst/>
                      </a:endParaRPr>
                    </a:p>
                  </a:txBody>
                  <a:tcPr marL="63500" marR="63500" marT="63500" marB="63500"/>
                </a:tc>
                <a:tc>
                  <a:txBody>
                    <a:bodyPr/>
                    <a:lstStyle/>
                    <a:p>
                      <a:pPr algn="ctr" rtl="0" fontAlgn="t">
                        <a:spcBef>
                          <a:spcPts val="0"/>
                        </a:spcBef>
                        <a:spcAft>
                          <a:spcPts val="0"/>
                        </a:spcAft>
                      </a:pPr>
                      <a:r>
                        <a:rPr lang="en-US" sz="1200">
                          <a:effectLst/>
                        </a:rPr>
                        <a:t>$14.49</a:t>
                      </a:r>
                      <a:endParaRPr lang="en-US">
                        <a:effectLst/>
                      </a:endParaRPr>
                    </a:p>
                  </a:txBody>
                  <a:tcPr marL="63500" marR="63500" marT="63500" marB="63500"/>
                </a:tc>
                <a:tc>
                  <a:txBody>
                    <a:bodyPr/>
                    <a:lstStyle/>
                    <a:p>
                      <a:pPr rtl="0" fontAlgn="t">
                        <a:spcBef>
                          <a:spcPts val="0"/>
                        </a:spcBef>
                        <a:spcAft>
                          <a:spcPts val="0"/>
                        </a:spcAft>
                      </a:pPr>
                      <a:r>
                        <a:rPr lang="en-US" sz="1200">
                          <a:effectLst/>
                        </a:rPr>
                        <a:t>digikey.com</a:t>
                      </a:r>
                      <a:endParaRPr lang="en-US">
                        <a:effectLst/>
                      </a:endParaRPr>
                    </a:p>
                  </a:txBody>
                  <a:tcPr marL="63500" marR="63500" marT="63500" marB="63500"/>
                </a:tc>
                <a:extLst>
                  <a:ext uri="{0D108BD9-81ED-4DB2-BD59-A6C34878D82A}">
                    <a16:rowId xmlns:a16="http://schemas.microsoft.com/office/drawing/2014/main" val="3081886801"/>
                  </a:ext>
                </a:extLst>
              </a:tr>
              <a:tr h="425833">
                <a:tc>
                  <a:txBody>
                    <a:bodyPr/>
                    <a:lstStyle/>
                    <a:p>
                      <a:pPr rtl="0" fontAlgn="t">
                        <a:spcBef>
                          <a:spcPts val="0"/>
                        </a:spcBef>
                        <a:spcAft>
                          <a:spcPts val="0"/>
                        </a:spcAft>
                      </a:pPr>
                      <a:r>
                        <a:rPr lang="en-US" sz="1200">
                          <a:effectLst/>
                        </a:rPr>
                        <a:t>CD74HCT4067M</a:t>
                      </a:r>
                      <a:endParaRPr lang="en-US">
                        <a:effectLst/>
                      </a:endParaRPr>
                    </a:p>
                  </a:txBody>
                  <a:tcPr marL="63500" marR="63500" marT="63500" marB="63500"/>
                </a:tc>
                <a:tc>
                  <a:txBody>
                    <a:bodyPr/>
                    <a:lstStyle/>
                    <a:p>
                      <a:pPr algn="ctr" rtl="0" fontAlgn="t">
                        <a:spcBef>
                          <a:spcPts val="0"/>
                        </a:spcBef>
                        <a:spcAft>
                          <a:spcPts val="0"/>
                        </a:spcAft>
                      </a:pPr>
                      <a:r>
                        <a:rPr lang="en-US" sz="1200">
                          <a:effectLst/>
                        </a:rPr>
                        <a:t>16 to1</a:t>
                      </a:r>
                      <a:endParaRPr lang="en-US">
                        <a:effectLst/>
                      </a:endParaRPr>
                    </a:p>
                  </a:txBody>
                  <a:tcPr marL="63500" marR="63500" marT="63500" marB="63500"/>
                </a:tc>
                <a:tc>
                  <a:txBody>
                    <a:bodyPr/>
                    <a:lstStyle/>
                    <a:p>
                      <a:pPr algn="ctr" rtl="0" fontAlgn="t">
                        <a:spcBef>
                          <a:spcPts val="0"/>
                        </a:spcBef>
                        <a:spcAft>
                          <a:spcPts val="0"/>
                        </a:spcAft>
                      </a:pPr>
                      <a:r>
                        <a:rPr lang="el-GR" sz="1200">
                          <a:effectLst/>
                        </a:rPr>
                        <a:t>180 Ω</a:t>
                      </a:r>
                      <a:endParaRPr lang="el-GR">
                        <a:effectLst/>
                      </a:endParaRPr>
                    </a:p>
                  </a:txBody>
                  <a:tcPr marL="63500" marR="63500" marT="63500" marB="63500"/>
                </a:tc>
                <a:tc>
                  <a:txBody>
                    <a:bodyPr/>
                    <a:lstStyle/>
                    <a:p>
                      <a:pPr rtl="0" fontAlgn="t">
                        <a:spcBef>
                          <a:spcPts val="0"/>
                        </a:spcBef>
                        <a:spcAft>
                          <a:spcPts val="0"/>
                        </a:spcAft>
                      </a:pPr>
                      <a:r>
                        <a:rPr lang="en-US" sz="1200">
                          <a:effectLst/>
                        </a:rPr>
                        <a:t>60ns to 55ns</a:t>
                      </a:r>
                      <a:endParaRPr lang="en-US">
                        <a:effectLst/>
                      </a:endParaRPr>
                    </a:p>
                  </a:txBody>
                  <a:tcPr marL="63500" marR="63500" marT="63500" marB="63500"/>
                </a:tc>
                <a:tc>
                  <a:txBody>
                    <a:bodyPr/>
                    <a:lstStyle/>
                    <a:p>
                      <a:pPr algn="ctr" rtl="0" fontAlgn="t">
                        <a:spcBef>
                          <a:spcPts val="0"/>
                        </a:spcBef>
                        <a:spcAft>
                          <a:spcPts val="0"/>
                        </a:spcAft>
                      </a:pPr>
                      <a:r>
                        <a:rPr lang="en-US" sz="1200">
                          <a:effectLst/>
                        </a:rPr>
                        <a:t>$0.93</a:t>
                      </a:r>
                      <a:endParaRPr lang="en-US">
                        <a:effectLst/>
                      </a:endParaRPr>
                    </a:p>
                  </a:txBody>
                  <a:tcPr marL="63500" marR="63500" marT="63500" marB="63500"/>
                </a:tc>
                <a:tc>
                  <a:txBody>
                    <a:bodyPr/>
                    <a:lstStyle/>
                    <a:p>
                      <a:pPr rtl="0" fontAlgn="t">
                        <a:spcBef>
                          <a:spcPts val="0"/>
                        </a:spcBef>
                        <a:spcAft>
                          <a:spcPts val="0"/>
                        </a:spcAft>
                      </a:pPr>
                      <a:r>
                        <a:rPr lang="en-US" sz="1200">
                          <a:effectLst/>
                        </a:rPr>
                        <a:t>digikey.com</a:t>
                      </a:r>
                      <a:endParaRPr lang="en-US">
                        <a:effectLst/>
                      </a:endParaRPr>
                    </a:p>
                  </a:txBody>
                  <a:tcPr marL="63500" marR="63500" marT="63500" marB="63500"/>
                </a:tc>
                <a:extLst>
                  <a:ext uri="{0D108BD9-81ED-4DB2-BD59-A6C34878D82A}">
                    <a16:rowId xmlns:a16="http://schemas.microsoft.com/office/drawing/2014/main" val="2951367241"/>
                  </a:ext>
                </a:extLst>
              </a:tr>
            </a:tbl>
          </a:graphicData>
        </a:graphic>
      </p:graphicFrame>
      <p:sp>
        <p:nvSpPr>
          <p:cNvPr id="6" name="TextBox 5">
            <a:extLst>
              <a:ext uri="{FF2B5EF4-FFF2-40B4-BE49-F238E27FC236}">
                <a16:creationId xmlns:a16="http://schemas.microsoft.com/office/drawing/2014/main" id="{FB758A8A-C502-4D07-8721-CC7BDBCE778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1" descr="A circuit board&#10;&#10;Description generated with very high confidence">
            <a:extLst>
              <a:ext uri="{FF2B5EF4-FFF2-40B4-BE49-F238E27FC236}">
                <a16:creationId xmlns:a16="http://schemas.microsoft.com/office/drawing/2014/main" id="{B540A619-7738-4039-8BAF-D8EE2C0FA155}"/>
              </a:ext>
            </a:extLst>
          </p:cNvPr>
          <p:cNvPicPr>
            <a:picLocks noChangeAspect="1"/>
          </p:cNvPicPr>
          <p:nvPr/>
        </p:nvPicPr>
        <p:blipFill>
          <a:blip r:embed="rId3"/>
          <a:stretch>
            <a:fillRect/>
          </a:stretch>
        </p:blipFill>
        <p:spPr>
          <a:xfrm>
            <a:off x="8941676" y="1641541"/>
            <a:ext cx="2743200" cy="1788160"/>
          </a:xfrm>
          <a:prstGeom prst="rect">
            <a:avLst/>
          </a:prstGeom>
        </p:spPr>
      </p:pic>
    </p:spTree>
    <p:extLst>
      <p:ext uri="{BB962C8B-B14F-4D97-AF65-F5344CB8AC3E}">
        <p14:creationId xmlns:p14="http://schemas.microsoft.com/office/powerpoint/2010/main" val="2768681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D5E760-156E-4F20-8ECC-476AEAEE2804}"/>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3700"/>
              <a:t>Analog to Digital Converter Chip Comparisons</a:t>
            </a:r>
          </a:p>
        </p:txBody>
      </p:sp>
      <p:cxnSp>
        <p:nvCxnSpPr>
          <p:cNvPr id="14" name="Straight Connector 1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3D5B239-9830-420D-82AF-0932F34D0863}"/>
              </a:ext>
            </a:extLst>
          </p:cNvPr>
          <p:cNvSpPr txBox="1"/>
          <p:nvPr/>
        </p:nvSpPr>
        <p:spPr>
          <a:xfrm>
            <a:off x="6411684" y="2198914"/>
            <a:ext cx="5127172" cy="3670180"/>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a:lnSpc>
                <a:spcPct val="90000"/>
              </a:lnSpc>
              <a:spcBef>
                <a:spcPts val="1000"/>
              </a:spcBef>
              <a:buClr>
                <a:schemeClr val="accent1"/>
              </a:buClr>
            </a:pPr>
            <a:r>
              <a:rPr lang="en-US" b="1" dirty="0">
                <a:solidFill>
                  <a:schemeClr val="tx1">
                    <a:lumMod val="75000"/>
                    <a:lumOff val="25000"/>
                  </a:schemeClr>
                </a:solidFill>
              </a:rPr>
              <a:t>Needs to convert voltage values </a:t>
            </a:r>
            <a:endParaRPr lang="en-US" dirty="0">
              <a:solidFill>
                <a:schemeClr val="tx1">
                  <a:lumMod val="75000"/>
                  <a:lumOff val="25000"/>
                </a:schemeClr>
              </a:solidFill>
            </a:endParaRPr>
          </a:p>
          <a:p>
            <a:pPr>
              <a:lnSpc>
                <a:spcPct val="90000"/>
              </a:lnSpc>
              <a:spcBef>
                <a:spcPts val="1000"/>
              </a:spcBef>
              <a:buClr>
                <a:schemeClr val="accent1"/>
              </a:buClr>
            </a:pPr>
            <a:r>
              <a:rPr lang="en-US" b="1" dirty="0">
                <a:solidFill>
                  <a:schemeClr val="tx1">
                    <a:lumMod val="75000"/>
                    <a:lumOff val="25000"/>
                  </a:schemeClr>
                </a:solidFill>
              </a:rPr>
              <a:t>The ability to control the timing and pathing for the data</a:t>
            </a:r>
          </a:p>
          <a:p>
            <a:pPr>
              <a:lnSpc>
                <a:spcPct val="90000"/>
              </a:lnSpc>
              <a:spcBef>
                <a:spcPts val="1000"/>
              </a:spcBef>
              <a:buClr>
                <a:schemeClr val="accent1"/>
              </a:buClr>
            </a:pPr>
            <a:r>
              <a:rPr lang="en-US" b="1" dirty="0">
                <a:solidFill>
                  <a:schemeClr val="tx1">
                    <a:lumMod val="75000"/>
                    <a:lumOff val="25000"/>
                  </a:schemeClr>
                </a:solidFill>
              </a:rPr>
              <a:t>The speed needed to make it function in time with the user input</a:t>
            </a:r>
          </a:p>
          <a:p>
            <a:pPr marL="285750" indent="-285750">
              <a:lnSpc>
                <a:spcPct val="90000"/>
              </a:lnSpc>
              <a:spcBef>
                <a:spcPts val="1000"/>
              </a:spcBef>
              <a:buClr>
                <a:schemeClr val="accent1"/>
              </a:buClr>
              <a:buFont typeface="Calibri" panose="020F0502020204030204" pitchFamily="34" charset="0"/>
              <a:buChar char=""/>
            </a:pPr>
            <a:endParaRPr lang="en-US" dirty="0">
              <a:solidFill>
                <a:schemeClr val="tx1">
                  <a:lumMod val="75000"/>
                  <a:lumOff val="25000"/>
                </a:schemeClr>
              </a:solidFill>
            </a:endParaRPr>
          </a:p>
        </p:txBody>
      </p:sp>
      <p:sp>
        <p:nvSpPr>
          <p:cNvPr id="16" name="Rectangle 1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FC8B1D93-F517-463A-8B5C-90168F8689E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5" name="Content Placeholder 4">
            <a:extLst>
              <a:ext uri="{FF2B5EF4-FFF2-40B4-BE49-F238E27FC236}">
                <a16:creationId xmlns:a16="http://schemas.microsoft.com/office/drawing/2014/main" id="{F285A676-1BEB-466F-83BD-2F1F2621C81E}"/>
              </a:ext>
            </a:extLst>
          </p:cNvPr>
          <p:cNvGraphicFramePr>
            <a:graphicFrameLocks noGrp="1"/>
          </p:cNvGraphicFramePr>
          <p:nvPr>
            <p:ph idx="1"/>
            <p:extLst>
              <p:ext uri="{D42A27DB-BD31-4B8C-83A1-F6EECF244321}">
                <p14:modId xmlns:p14="http://schemas.microsoft.com/office/powerpoint/2010/main" val="331698388"/>
              </p:ext>
            </p:extLst>
          </p:nvPr>
        </p:nvGraphicFramePr>
        <p:xfrm>
          <a:off x="643192" y="1555033"/>
          <a:ext cx="5451628" cy="3427895"/>
        </p:xfrm>
        <a:graphic>
          <a:graphicData uri="http://schemas.openxmlformats.org/drawingml/2006/table">
            <a:tbl>
              <a:tblPr firstRow="1" bandRow="1">
                <a:tableStyleId>{5C22544A-7EE6-4342-B048-85BDC9FD1C3A}</a:tableStyleId>
              </a:tblPr>
              <a:tblGrid>
                <a:gridCol w="1864211">
                  <a:extLst>
                    <a:ext uri="{9D8B030D-6E8A-4147-A177-3AD203B41FA5}">
                      <a16:colId xmlns:a16="http://schemas.microsoft.com/office/drawing/2014/main" val="4231246884"/>
                    </a:ext>
                  </a:extLst>
                </a:gridCol>
                <a:gridCol w="1254205">
                  <a:extLst>
                    <a:ext uri="{9D8B030D-6E8A-4147-A177-3AD203B41FA5}">
                      <a16:colId xmlns:a16="http://schemas.microsoft.com/office/drawing/2014/main" val="2286484087"/>
                    </a:ext>
                  </a:extLst>
                </a:gridCol>
                <a:gridCol w="916551">
                  <a:extLst>
                    <a:ext uri="{9D8B030D-6E8A-4147-A177-3AD203B41FA5}">
                      <a16:colId xmlns:a16="http://schemas.microsoft.com/office/drawing/2014/main" val="2284563135"/>
                    </a:ext>
                  </a:extLst>
                </a:gridCol>
                <a:gridCol w="1416661">
                  <a:extLst>
                    <a:ext uri="{9D8B030D-6E8A-4147-A177-3AD203B41FA5}">
                      <a16:colId xmlns:a16="http://schemas.microsoft.com/office/drawing/2014/main" val="4101134936"/>
                    </a:ext>
                  </a:extLst>
                </a:gridCol>
              </a:tblGrid>
              <a:tr h="448996">
                <a:tc>
                  <a:txBody>
                    <a:bodyPr/>
                    <a:lstStyle/>
                    <a:p>
                      <a:pPr rtl="0" fontAlgn="t">
                        <a:spcBef>
                          <a:spcPts val="0"/>
                        </a:spcBef>
                        <a:spcAft>
                          <a:spcPts val="0"/>
                        </a:spcAft>
                      </a:pPr>
                      <a:r>
                        <a:rPr lang="en-US" sz="1600">
                          <a:effectLst/>
                        </a:rPr>
                        <a:t>Converter</a:t>
                      </a:r>
                      <a:endParaRPr lang="en-US" sz="2400">
                        <a:effectLst/>
                      </a:endParaRPr>
                    </a:p>
                  </a:txBody>
                  <a:tcPr marL="83830" marR="83830" marT="83830" marB="83830"/>
                </a:tc>
                <a:tc>
                  <a:txBody>
                    <a:bodyPr/>
                    <a:lstStyle/>
                    <a:p>
                      <a:pPr rtl="0" fontAlgn="t">
                        <a:spcBef>
                          <a:spcPts val="0"/>
                        </a:spcBef>
                        <a:spcAft>
                          <a:spcPts val="0"/>
                        </a:spcAft>
                      </a:pPr>
                      <a:r>
                        <a:rPr lang="en-US" sz="1600">
                          <a:effectLst/>
                        </a:rPr>
                        <a:t>Resolution</a:t>
                      </a:r>
                      <a:endParaRPr lang="en-US" sz="2400">
                        <a:effectLst/>
                      </a:endParaRPr>
                    </a:p>
                  </a:txBody>
                  <a:tcPr marL="83830" marR="83830" marT="83830" marB="83830"/>
                </a:tc>
                <a:tc>
                  <a:txBody>
                    <a:bodyPr/>
                    <a:lstStyle/>
                    <a:p>
                      <a:pPr rtl="0" fontAlgn="t">
                        <a:spcBef>
                          <a:spcPts val="0"/>
                        </a:spcBef>
                        <a:spcAft>
                          <a:spcPts val="0"/>
                        </a:spcAft>
                      </a:pPr>
                      <a:r>
                        <a:rPr lang="en-US" sz="1600">
                          <a:effectLst/>
                        </a:rPr>
                        <a:t>Cost</a:t>
                      </a:r>
                      <a:endParaRPr lang="en-US" sz="2400">
                        <a:effectLst/>
                      </a:endParaRPr>
                    </a:p>
                  </a:txBody>
                  <a:tcPr marL="83830" marR="83830" marT="83830" marB="83830"/>
                </a:tc>
                <a:tc>
                  <a:txBody>
                    <a:bodyPr/>
                    <a:lstStyle/>
                    <a:p>
                      <a:pPr rtl="0" fontAlgn="t">
                        <a:spcBef>
                          <a:spcPts val="0"/>
                        </a:spcBef>
                        <a:spcAft>
                          <a:spcPts val="0"/>
                        </a:spcAft>
                      </a:pPr>
                      <a:r>
                        <a:rPr lang="en-US" sz="1600">
                          <a:effectLst/>
                        </a:rPr>
                        <a:t>Shop</a:t>
                      </a:r>
                      <a:endParaRPr lang="en-US" sz="2400">
                        <a:effectLst/>
                      </a:endParaRPr>
                    </a:p>
                  </a:txBody>
                  <a:tcPr marL="83830" marR="83830" marT="83830" marB="83830"/>
                </a:tc>
                <a:extLst>
                  <a:ext uri="{0D108BD9-81ED-4DB2-BD59-A6C34878D82A}">
                    <a16:rowId xmlns:a16="http://schemas.microsoft.com/office/drawing/2014/main" val="3704222120"/>
                  </a:ext>
                </a:extLst>
              </a:tr>
              <a:tr h="448996">
                <a:tc>
                  <a:txBody>
                    <a:bodyPr/>
                    <a:lstStyle/>
                    <a:p>
                      <a:pPr rtl="0" fontAlgn="t">
                        <a:spcBef>
                          <a:spcPts val="0"/>
                        </a:spcBef>
                        <a:spcAft>
                          <a:spcPts val="0"/>
                        </a:spcAft>
                      </a:pPr>
                      <a:r>
                        <a:rPr lang="en-US" sz="1600">
                          <a:effectLst/>
                        </a:rPr>
                        <a:t>AD7829BRZ</a:t>
                      </a:r>
                      <a:endParaRPr lang="en-US" sz="2400">
                        <a:effectLst/>
                      </a:endParaRPr>
                    </a:p>
                  </a:txBody>
                  <a:tcPr marL="83830" marR="83830" marT="83830" marB="83830"/>
                </a:tc>
                <a:tc>
                  <a:txBody>
                    <a:bodyPr/>
                    <a:lstStyle/>
                    <a:p>
                      <a:pPr rtl="0" fontAlgn="t">
                        <a:spcBef>
                          <a:spcPts val="0"/>
                        </a:spcBef>
                        <a:spcAft>
                          <a:spcPts val="0"/>
                        </a:spcAft>
                      </a:pPr>
                      <a:r>
                        <a:rPr lang="en-US" sz="1600">
                          <a:effectLst/>
                        </a:rPr>
                        <a:t>8-bit</a:t>
                      </a:r>
                      <a:endParaRPr lang="en-US" sz="2400">
                        <a:effectLst/>
                      </a:endParaRPr>
                    </a:p>
                  </a:txBody>
                  <a:tcPr marL="83830" marR="83830" marT="83830" marB="83830"/>
                </a:tc>
                <a:tc>
                  <a:txBody>
                    <a:bodyPr/>
                    <a:lstStyle/>
                    <a:p>
                      <a:pPr rtl="0" fontAlgn="t">
                        <a:spcBef>
                          <a:spcPts val="0"/>
                        </a:spcBef>
                        <a:spcAft>
                          <a:spcPts val="0"/>
                        </a:spcAft>
                      </a:pPr>
                      <a:r>
                        <a:rPr lang="en-US" sz="1600">
                          <a:effectLst/>
                        </a:rPr>
                        <a:t>$11.99</a:t>
                      </a:r>
                      <a:endParaRPr lang="en-US" sz="2400">
                        <a:effectLst/>
                      </a:endParaRPr>
                    </a:p>
                  </a:txBody>
                  <a:tcPr marL="83830" marR="83830" marT="83830" marB="83830"/>
                </a:tc>
                <a:tc>
                  <a:txBody>
                    <a:bodyPr/>
                    <a:lstStyle/>
                    <a:p>
                      <a:pPr rtl="0" fontAlgn="t">
                        <a:spcBef>
                          <a:spcPts val="0"/>
                        </a:spcBef>
                        <a:spcAft>
                          <a:spcPts val="0"/>
                        </a:spcAft>
                      </a:pPr>
                      <a:r>
                        <a:rPr lang="en-US" sz="1600">
                          <a:effectLst/>
                        </a:rPr>
                        <a:t>mouser.com</a:t>
                      </a:r>
                      <a:endParaRPr lang="en-US" sz="2400">
                        <a:effectLst/>
                      </a:endParaRPr>
                    </a:p>
                  </a:txBody>
                  <a:tcPr marL="83830" marR="83830" marT="83830" marB="83830"/>
                </a:tc>
                <a:extLst>
                  <a:ext uri="{0D108BD9-81ED-4DB2-BD59-A6C34878D82A}">
                    <a16:rowId xmlns:a16="http://schemas.microsoft.com/office/drawing/2014/main" val="4074444378"/>
                  </a:ext>
                </a:extLst>
              </a:tr>
              <a:tr h="448996">
                <a:tc>
                  <a:txBody>
                    <a:bodyPr/>
                    <a:lstStyle/>
                    <a:p>
                      <a:pPr rtl="0" fontAlgn="t">
                        <a:spcBef>
                          <a:spcPts val="0"/>
                        </a:spcBef>
                        <a:spcAft>
                          <a:spcPts val="0"/>
                        </a:spcAft>
                      </a:pPr>
                      <a:r>
                        <a:rPr lang="en-US" sz="1600">
                          <a:solidFill>
                            <a:srgbClr val="FF0000"/>
                          </a:solidFill>
                          <a:effectLst/>
                        </a:rPr>
                        <a:t>MSP430FR6989</a:t>
                      </a:r>
                      <a:endParaRPr lang="en-US" sz="2400">
                        <a:solidFill>
                          <a:srgbClr val="FF0000"/>
                        </a:solidFill>
                        <a:effectLst/>
                      </a:endParaRPr>
                    </a:p>
                  </a:txBody>
                  <a:tcPr marL="83830" marR="83830" marT="83830" marB="83830"/>
                </a:tc>
                <a:tc>
                  <a:txBody>
                    <a:bodyPr/>
                    <a:lstStyle/>
                    <a:p>
                      <a:pPr rtl="0" fontAlgn="t">
                        <a:spcBef>
                          <a:spcPts val="0"/>
                        </a:spcBef>
                        <a:spcAft>
                          <a:spcPts val="0"/>
                        </a:spcAft>
                      </a:pPr>
                      <a:r>
                        <a:rPr lang="en-US" sz="1600">
                          <a:solidFill>
                            <a:srgbClr val="FF0000"/>
                          </a:solidFill>
                          <a:effectLst/>
                        </a:rPr>
                        <a:t>12-bit</a:t>
                      </a:r>
                      <a:endParaRPr lang="en-US" sz="2400">
                        <a:solidFill>
                          <a:srgbClr val="FF0000"/>
                        </a:solidFill>
                        <a:effectLst/>
                      </a:endParaRPr>
                    </a:p>
                  </a:txBody>
                  <a:tcPr marL="83830" marR="83830" marT="83830" marB="83830"/>
                </a:tc>
                <a:tc>
                  <a:txBody>
                    <a:bodyPr/>
                    <a:lstStyle/>
                    <a:p>
                      <a:pPr rtl="0" fontAlgn="t">
                        <a:spcBef>
                          <a:spcPts val="0"/>
                        </a:spcBef>
                        <a:spcAft>
                          <a:spcPts val="0"/>
                        </a:spcAft>
                      </a:pPr>
                      <a:r>
                        <a:rPr lang="en-US" sz="1600">
                          <a:solidFill>
                            <a:srgbClr val="FF0000"/>
                          </a:solidFill>
                          <a:effectLst/>
                        </a:rPr>
                        <a:t>$8.30</a:t>
                      </a:r>
                      <a:endParaRPr lang="en-US" sz="2400">
                        <a:solidFill>
                          <a:srgbClr val="FF0000"/>
                        </a:solidFill>
                        <a:effectLst/>
                      </a:endParaRPr>
                    </a:p>
                  </a:txBody>
                  <a:tcPr marL="83830" marR="83830" marT="83830" marB="83830"/>
                </a:tc>
                <a:tc>
                  <a:txBody>
                    <a:bodyPr/>
                    <a:lstStyle/>
                    <a:p>
                      <a:pPr rtl="0" fontAlgn="t">
                        <a:spcBef>
                          <a:spcPts val="0"/>
                        </a:spcBef>
                        <a:spcAft>
                          <a:spcPts val="0"/>
                        </a:spcAft>
                      </a:pPr>
                      <a:r>
                        <a:rPr lang="en-US" sz="1600">
                          <a:solidFill>
                            <a:srgbClr val="FF0000"/>
                          </a:solidFill>
                          <a:effectLst/>
                        </a:rPr>
                        <a:t>Digikey.com</a:t>
                      </a:r>
                      <a:endParaRPr lang="en-US" sz="2400">
                        <a:solidFill>
                          <a:srgbClr val="FF0000"/>
                        </a:solidFill>
                        <a:effectLst/>
                      </a:endParaRPr>
                    </a:p>
                  </a:txBody>
                  <a:tcPr marL="83830" marR="83830" marT="83830" marB="83830"/>
                </a:tc>
                <a:extLst>
                  <a:ext uri="{0D108BD9-81ED-4DB2-BD59-A6C34878D82A}">
                    <a16:rowId xmlns:a16="http://schemas.microsoft.com/office/drawing/2014/main" val="3809042094"/>
                  </a:ext>
                </a:extLst>
              </a:tr>
              <a:tr h="1182915">
                <a:tc>
                  <a:txBody>
                    <a:bodyPr/>
                    <a:lstStyle/>
                    <a:p>
                      <a:pPr rtl="0" fontAlgn="t">
                        <a:spcBef>
                          <a:spcPts val="0"/>
                        </a:spcBef>
                        <a:spcAft>
                          <a:spcPts val="0"/>
                        </a:spcAft>
                      </a:pPr>
                      <a:r>
                        <a:rPr lang="en-US" sz="1600">
                          <a:effectLst/>
                        </a:rPr>
                        <a:t>TLC0820AIDW</a:t>
                      </a:r>
                      <a:endParaRPr lang="en-US" sz="2400">
                        <a:effectLst/>
                      </a:endParaRPr>
                    </a:p>
                    <a:p>
                      <a:pPr fontAlgn="t"/>
                      <a:br>
                        <a:rPr lang="en-US" sz="2400">
                          <a:effectLst/>
                        </a:rPr>
                      </a:br>
                      <a:endParaRPr lang="en-US" sz="2400">
                        <a:effectLst/>
                      </a:endParaRPr>
                    </a:p>
                  </a:txBody>
                  <a:tcPr marL="83830" marR="83830" marT="83830" marB="83830"/>
                </a:tc>
                <a:tc>
                  <a:txBody>
                    <a:bodyPr/>
                    <a:lstStyle/>
                    <a:p>
                      <a:pPr rtl="0" fontAlgn="t">
                        <a:spcBef>
                          <a:spcPts val="0"/>
                        </a:spcBef>
                        <a:spcAft>
                          <a:spcPts val="0"/>
                        </a:spcAft>
                      </a:pPr>
                      <a:r>
                        <a:rPr lang="en-US" sz="1600">
                          <a:effectLst/>
                        </a:rPr>
                        <a:t>8-bit</a:t>
                      </a:r>
                      <a:endParaRPr lang="en-US" sz="2400">
                        <a:effectLst/>
                      </a:endParaRPr>
                    </a:p>
                  </a:txBody>
                  <a:tcPr marL="83830" marR="83830" marT="83830" marB="83830"/>
                </a:tc>
                <a:tc>
                  <a:txBody>
                    <a:bodyPr/>
                    <a:lstStyle/>
                    <a:p>
                      <a:pPr rtl="0" fontAlgn="t">
                        <a:spcBef>
                          <a:spcPts val="0"/>
                        </a:spcBef>
                        <a:spcAft>
                          <a:spcPts val="0"/>
                        </a:spcAft>
                      </a:pPr>
                      <a:r>
                        <a:rPr lang="en-US" sz="1600">
                          <a:effectLst/>
                        </a:rPr>
                        <a:t>$5.98</a:t>
                      </a:r>
                      <a:endParaRPr lang="en-US" sz="2400">
                        <a:effectLst/>
                      </a:endParaRPr>
                    </a:p>
                  </a:txBody>
                  <a:tcPr marL="83830" marR="83830" marT="83830" marB="83830"/>
                </a:tc>
                <a:tc>
                  <a:txBody>
                    <a:bodyPr/>
                    <a:lstStyle/>
                    <a:p>
                      <a:pPr rtl="0" fontAlgn="t">
                        <a:spcBef>
                          <a:spcPts val="0"/>
                        </a:spcBef>
                        <a:spcAft>
                          <a:spcPts val="0"/>
                        </a:spcAft>
                      </a:pPr>
                      <a:r>
                        <a:rPr lang="en-US" sz="1600" dirty="0">
                          <a:effectLst/>
                        </a:rPr>
                        <a:t>mouser.com</a:t>
                      </a:r>
                      <a:endParaRPr lang="en-US" sz="2400" dirty="0">
                        <a:effectLst/>
                      </a:endParaRPr>
                    </a:p>
                  </a:txBody>
                  <a:tcPr marL="83830" marR="83830" marT="83830" marB="83830"/>
                </a:tc>
                <a:extLst>
                  <a:ext uri="{0D108BD9-81ED-4DB2-BD59-A6C34878D82A}">
                    <a16:rowId xmlns:a16="http://schemas.microsoft.com/office/drawing/2014/main" val="2596363266"/>
                  </a:ext>
                </a:extLst>
              </a:tr>
              <a:tr h="448996">
                <a:tc>
                  <a:txBody>
                    <a:bodyPr/>
                    <a:lstStyle/>
                    <a:p>
                      <a:pPr rtl="0" fontAlgn="t">
                        <a:spcBef>
                          <a:spcPts val="0"/>
                        </a:spcBef>
                        <a:spcAft>
                          <a:spcPts val="0"/>
                        </a:spcAft>
                      </a:pPr>
                      <a:r>
                        <a:rPr lang="en-US" sz="1600">
                          <a:effectLst/>
                        </a:rPr>
                        <a:t>MCP3008</a:t>
                      </a:r>
                      <a:endParaRPr lang="en-US" sz="2400" b="1">
                        <a:effectLst/>
                      </a:endParaRPr>
                    </a:p>
                  </a:txBody>
                  <a:tcPr marL="83830" marR="83830" marT="83830" marB="83830"/>
                </a:tc>
                <a:tc>
                  <a:txBody>
                    <a:bodyPr/>
                    <a:lstStyle/>
                    <a:p>
                      <a:pPr rtl="0" fontAlgn="t">
                        <a:spcBef>
                          <a:spcPts val="0"/>
                        </a:spcBef>
                        <a:spcAft>
                          <a:spcPts val="0"/>
                        </a:spcAft>
                      </a:pPr>
                      <a:r>
                        <a:rPr lang="en-US" sz="1600">
                          <a:effectLst/>
                        </a:rPr>
                        <a:t>10-bit</a:t>
                      </a:r>
                      <a:endParaRPr lang="en-US" sz="2400">
                        <a:effectLst/>
                      </a:endParaRPr>
                    </a:p>
                  </a:txBody>
                  <a:tcPr marL="83830" marR="83830" marT="83830" marB="83830"/>
                </a:tc>
                <a:tc>
                  <a:txBody>
                    <a:bodyPr/>
                    <a:lstStyle/>
                    <a:p>
                      <a:pPr rtl="0" fontAlgn="t">
                        <a:spcBef>
                          <a:spcPts val="0"/>
                        </a:spcBef>
                        <a:spcAft>
                          <a:spcPts val="0"/>
                        </a:spcAft>
                      </a:pPr>
                      <a:r>
                        <a:rPr lang="en-US" sz="1600">
                          <a:effectLst/>
                        </a:rPr>
                        <a:t>$3.75</a:t>
                      </a:r>
                      <a:endParaRPr lang="en-US" sz="2400">
                        <a:effectLst/>
                      </a:endParaRPr>
                    </a:p>
                  </a:txBody>
                  <a:tcPr marL="83830" marR="83830" marT="83830" marB="83830"/>
                </a:tc>
                <a:tc>
                  <a:txBody>
                    <a:bodyPr/>
                    <a:lstStyle/>
                    <a:p>
                      <a:pPr rtl="0" fontAlgn="t">
                        <a:spcBef>
                          <a:spcPts val="0"/>
                        </a:spcBef>
                        <a:spcAft>
                          <a:spcPts val="0"/>
                        </a:spcAft>
                      </a:pPr>
                      <a:r>
                        <a:rPr lang="en-US" sz="1600">
                          <a:effectLst/>
                        </a:rPr>
                        <a:t>adafruit.com</a:t>
                      </a:r>
                      <a:endParaRPr lang="en-US" sz="2400">
                        <a:effectLst/>
                      </a:endParaRPr>
                    </a:p>
                  </a:txBody>
                  <a:tcPr marL="83830" marR="83830" marT="83830" marB="83830"/>
                </a:tc>
                <a:extLst>
                  <a:ext uri="{0D108BD9-81ED-4DB2-BD59-A6C34878D82A}">
                    <a16:rowId xmlns:a16="http://schemas.microsoft.com/office/drawing/2014/main" val="2977219567"/>
                  </a:ext>
                </a:extLst>
              </a:tr>
              <a:tr h="448996">
                <a:tc>
                  <a:txBody>
                    <a:bodyPr/>
                    <a:lstStyle/>
                    <a:p>
                      <a:pPr rtl="0" fontAlgn="t">
                        <a:spcBef>
                          <a:spcPts val="0"/>
                        </a:spcBef>
                        <a:spcAft>
                          <a:spcPts val="0"/>
                        </a:spcAft>
                      </a:pPr>
                      <a:r>
                        <a:rPr lang="en-US" sz="1600">
                          <a:effectLst/>
                        </a:rPr>
                        <a:t>ADS10151DGSR</a:t>
                      </a:r>
                      <a:endParaRPr lang="en-US" sz="2400" b="1">
                        <a:effectLst/>
                      </a:endParaRPr>
                    </a:p>
                  </a:txBody>
                  <a:tcPr marL="83830" marR="83830" marT="83830" marB="83830"/>
                </a:tc>
                <a:tc>
                  <a:txBody>
                    <a:bodyPr/>
                    <a:lstStyle/>
                    <a:p>
                      <a:pPr rtl="0" fontAlgn="t">
                        <a:spcBef>
                          <a:spcPts val="0"/>
                        </a:spcBef>
                        <a:spcAft>
                          <a:spcPts val="0"/>
                        </a:spcAft>
                      </a:pPr>
                      <a:r>
                        <a:rPr lang="en-US" sz="1600">
                          <a:effectLst/>
                        </a:rPr>
                        <a:t>12-bit</a:t>
                      </a:r>
                      <a:endParaRPr lang="en-US" sz="2400">
                        <a:effectLst/>
                      </a:endParaRPr>
                    </a:p>
                  </a:txBody>
                  <a:tcPr marL="83830" marR="83830" marT="83830" marB="83830"/>
                </a:tc>
                <a:tc>
                  <a:txBody>
                    <a:bodyPr/>
                    <a:lstStyle/>
                    <a:p>
                      <a:pPr rtl="0" fontAlgn="t">
                        <a:spcBef>
                          <a:spcPts val="0"/>
                        </a:spcBef>
                        <a:spcAft>
                          <a:spcPts val="0"/>
                        </a:spcAft>
                      </a:pPr>
                      <a:r>
                        <a:rPr lang="en-US" sz="1600">
                          <a:effectLst/>
                        </a:rPr>
                        <a:t>$2.76</a:t>
                      </a:r>
                      <a:endParaRPr lang="en-US" sz="2400">
                        <a:effectLst/>
                      </a:endParaRPr>
                    </a:p>
                  </a:txBody>
                  <a:tcPr marL="83830" marR="83830" marT="83830" marB="83830"/>
                </a:tc>
                <a:tc>
                  <a:txBody>
                    <a:bodyPr/>
                    <a:lstStyle/>
                    <a:p>
                      <a:pPr rtl="0" fontAlgn="t">
                        <a:spcBef>
                          <a:spcPts val="0"/>
                        </a:spcBef>
                        <a:spcAft>
                          <a:spcPts val="0"/>
                        </a:spcAft>
                      </a:pPr>
                      <a:r>
                        <a:rPr lang="en-US" sz="1600" dirty="0">
                          <a:effectLst/>
                        </a:rPr>
                        <a:t>Digikey.com</a:t>
                      </a:r>
                      <a:endParaRPr lang="en-US" sz="2400" dirty="0">
                        <a:effectLst/>
                      </a:endParaRPr>
                    </a:p>
                  </a:txBody>
                  <a:tcPr marL="83830" marR="83830" marT="83830" marB="83830"/>
                </a:tc>
                <a:extLst>
                  <a:ext uri="{0D108BD9-81ED-4DB2-BD59-A6C34878D82A}">
                    <a16:rowId xmlns:a16="http://schemas.microsoft.com/office/drawing/2014/main" val="331417898"/>
                  </a:ext>
                </a:extLst>
              </a:tr>
            </a:tbl>
          </a:graphicData>
        </a:graphic>
      </p:graphicFrame>
    </p:spTree>
    <p:extLst>
      <p:ext uri="{BB962C8B-B14F-4D97-AF65-F5344CB8AC3E}">
        <p14:creationId xmlns:p14="http://schemas.microsoft.com/office/powerpoint/2010/main" val="689797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PCB</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r>
              <a:rPr lang="en-US" dirty="0">
                <a:cs typeface="Calibri" panose="020F0502020204030204"/>
              </a:rPr>
              <a:t>Design completed</a:t>
            </a:r>
          </a:p>
          <a:p>
            <a:pPr>
              <a:buFont typeface="Arial" panose="020F0502020204030204" pitchFamily="34" charset="0"/>
              <a:buChar char="•"/>
            </a:pPr>
            <a:r>
              <a:rPr lang="en-US" dirty="0">
                <a:cs typeface="Calibri" panose="020F0502020204030204"/>
              </a:rPr>
              <a:t>Device was ordered and soldered</a:t>
            </a: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r>
              <a:rPr lang="en-US" dirty="0">
                <a:cs typeface="Calibri"/>
              </a:rPr>
              <a:t>The complexities of the process to order the PCB</a:t>
            </a:r>
          </a:p>
          <a:p>
            <a:r>
              <a:rPr lang="en-US" dirty="0">
                <a:cs typeface="Calibri"/>
              </a:rPr>
              <a:t>Devices on the PCB require different voltages for operation</a:t>
            </a:r>
          </a:p>
          <a:p>
            <a:r>
              <a:rPr lang="en-US" dirty="0">
                <a:cs typeface="Calibri"/>
              </a:rPr>
              <a:t>Complications ordering parts due to COVID-19 pandemic</a:t>
            </a:r>
          </a:p>
        </p:txBody>
      </p:sp>
    </p:spTree>
    <p:extLst>
      <p:ext uri="{BB962C8B-B14F-4D97-AF65-F5344CB8AC3E}">
        <p14:creationId xmlns:p14="http://schemas.microsoft.com/office/powerpoint/2010/main" val="2423952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4">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6">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8">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30">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9BB9B-1AD3-474B-90F8-E5375C9D0D4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Power</a:t>
            </a:r>
          </a:p>
        </p:txBody>
      </p:sp>
      <p:cxnSp>
        <p:nvCxnSpPr>
          <p:cNvPr id="30" name="Straight Connector 32">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4">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4" descr="A screenshot of a cell phone&#10;&#10;Description generated with very high confidence">
            <a:extLst>
              <a:ext uri="{FF2B5EF4-FFF2-40B4-BE49-F238E27FC236}">
                <a16:creationId xmlns:a16="http://schemas.microsoft.com/office/drawing/2014/main" id="{164B33D7-0061-496E-89FA-C11F07DD92A7}"/>
              </a:ext>
            </a:extLst>
          </p:cNvPr>
          <p:cNvPicPr>
            <a:picLocks noChangeAspect="1"/>
          </p:cNvPicPr>
          <p:nvPr/>
        </p:nvPicPr>
        <p:blipFill rotWithShape="1">
          <a:blip r:embed="rId3"/>
          <a:srcRect l="5236" t="50420" r="524" b="420"/>
          <a:stretch/>
        </p:blipFill>
        <p:spPr>
          <a:xfrm>
            <a:off x="66136" y="513272"/>
            <a:ext cx="8149255" cy="5316801"/>
          </a:xfrm>
          <a:prstGeom prst="rect">
            <a:avLst/>
          </a:prstGeom>
        </p:spPr>
      </p:pic>
    </p:spTree>
    <p:extLst>
      <p:ext uri="{BB962C8B-B14F-4D97-AF65-F5344CB8AC3E}">
        <p14:creationId xmlns:p14="http://schemas.microsoft.com/office/powerpoint/2010/main" val="1103739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3F907F-C30D-4524-85DE-6E000221A084}"/>
              </a:ext>
            </a:extLst>
          </p:cNvPr>
          <p:cNvSpPr>
            <a:spLocks noGrp="1"/>
          </p:cNvSpPr>
          <p:nvPr>
            <p:ph type="title"/>
          </p:nvPr>
        </p:nvSpPr>
        <p:spPr>
          <a:xfrm>
            <a:off x="6411685" y="634946"/>
            <a:ext cx="5127171" cy="1450757"/>
          </a:xfrm>
        </p:spPr>
        <p:txBody>
          <a:bodyPr>
            <a:normAutofit/>
          </a:bodyPr>
          <a:lstStyle/>
          <a:p>
            <a:r>
              <a:rPr lang="en-US"/>
              <a:t>Power system</a:t>
            </a:r>
          </a:p>
        </p:txBody>
      </p:sp>
      <p:pic>
        <p:nvPicPr>
          <p:cNvPr id="4" name="Picture 4" descr="A picture containing green, book, sitting, wine&#10;&#10;Description generated with very high confidence">
            <a:extLst>
              <a:ext uri="{FF2B5EF4-FFF2-40B4-BE49-F238E27FC236}">
                <a16:creationId xmlns:a16="http://schemas.microsoft.com/office/drawing/2014/main" id="{D65DB385-479C-4615-B050-670D5D02B2D6}"/>
              </a:ext>
            </a:extLst>
          </p:cNvPr>
          <p:cNvPicPr>
            <a:picLocks noChangeAspect="1"/>
          </p:cNvPicPr>
          <p:nvPr/>
        </p:nvPicPr>
        <p:blipFill>
          <a:blip r:embed="rId3"/>
          <a:stretch>
            <a:fillRect/>
          </a:stretch>
        </p:blipFill>
        <p:spPr>
          <a:xfrm>
            <a:off x="643192" y="808932"/>
            <a:ext cx="5451627" cy="4920094"/>
          </a:xfrm>
          <a:prstGeom prst="rect">
            <a:avLst/>
          </a:prstGeom>
        </p:spPr>
      </p:pic>
      <p:cxnSp>
        <p:nvCxnSpPr>
          <p:cNvPr id="7"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FE9F69-803F-4547-9A41-1A4D89505A94}"/>
              </a:ext>
            </a:extLst>
          </p:cNvPr>
          <p:cNvSpPr>
            <a:spLocks noGrp="1"/>
          </p:cNvSpPr>
          <p:nvPr>
            <p:ph idx="1"/>
          </p:nvPr>
        </p:nvSpPr>
        <p:spPr>
          <a:xfrm>
            <a:off x="6411684" y="2198914"/>
            <a:ext cx="5127172" cy="3670180"/>
          </a:xfrm>
        </p:spPr>
        <p:txBody>
          <a:bodyPr vert="horz" lIns="91440" tIns="45720" rIns="91440" bIns="45720" rtlCol="0" anchor="t">
            <a:normAutofit/>
          </a:bodyPr>
          <a:lstStyle/>
          <a:p>
            <a:pPr marL="228600" indent="-228600">
              <a:spcBef>
                <a:spcPts val="1000"/>
              </a:spcBef>
              <a:spcAft>
                <a:spcPts val="0"/>
              </a:spcAft>
              <a:buFont typeface="Arial" panose="020B0604020202020204" pitchFamily="34" charset="0"/>
              <a:buChar char="•"/>
            </a:pPr>
            <a:r>
              <a:rPr lang="en-US" sz="2400"/>
              <a:t>Runs off 2x  ( LG HG2 18650 ) batteries </a:t>
            </a:r>
            <a:endParaRPr lang="en-US" sz="2400">
              <a:cs typeface="Calibri"/>
            </a:endParaRPr>
          </a:p>
          <a:p>
            <a:pPr marL="228600" indent="-228600">
              <a:spcBef>
                <a:spcPts val="1000"/>
              </a:spcBef>
              <a:spcAft>
                <a:spcPts val="0"/>
              </a:spcAft>
              <a:buFont typeface="Arial" panose="020B0604020202020204" pitchFamily="34" charset="0"/>
              <a:buChar char="•"/>
            </a:pPr>
            <a:r>
              <a:rPr lang="en-US" sz="2400"/>
              <a:t>Output 5v to the converter board and 5v wire tap</a:t>
            </a:r>
            <a:endParaRPr lang="en-US" sz="2400">
              <a:cs typeface="Calibri" panose="020F0502020204030204"/>
            </a:endParaRPr>
          </a:p>
          <a:p>
            <a:pPr marL="228600" indent="-228600">
              <a:spcBef>
                <a:spcPts val="1000"/>
              </a:spcBef>
              <a:spcAft>
                <a:spcPts val="0"/>
              </a:spcAft>
              <a:buFont typeface="Arial" panose="020B0604020202020204" pitchFamily="34" charset="0"/>
              <a:buChar char="•"/>
            </a:pPr>
            <a:r>
              <a:rPr lang="en-US" sz="2400"/>
              <a:t>Power the pi and display through wire tap to micro USB  </a:t>
            </a:r>
            <a:endParaRPr lang="en-US" sz="2400">
              <a:cs typeface="Calibri"/>
            </a:endParaRPr>
          </a:p>
          <a:p>
            <a:pPr marL="228600" indent="-228600">
              <a:spcBef>
                <a:spcPts val="1000"/>
              </a:spcBef>
              <a:spcAft>
                <a:spcPts val="0"/>
              </a:spcAft>
              <a:buFont typeface="Arial" panose="020B0604020202020204" pitchFamily="34" charset="0"/>
              <a:buChar char="•"/>
            </a:pPr>
            <a:endParaRPr lang="en-US">
              <a:cs typeface="Calibri"/>
            </a:endParaRPr>
          </a:p>
          <a:p>
            <a:pPr marL="0" indent="0">
              <a:spcBef>
                <a:spcPts val="1000"/>
              </a:spcBef>
              <a:spcAft>
                <a:spcPts val="0"/>
              </a:spcAft>
              <a:buFont typeface="Arial" panose="020B0604020202020204" pitchFamily="34" charset="0"/>
              <a:buNone/>
            </a:pPr>
            <a:endParaRPr lang="en-US">
              <a:cs typeface="Calibri"/>
            </a:endParaRPr>
          </a:p>
          <a:p>
            <a:pPr marL="228600" indent="-228600">
              <a:spcBef>
                <a:spcPts val="1000"/>
              </a:spcBef>
              <a:spcAft>
                <a:spcPts val="0"/>
              </a:spcAft>
              <a:buFont typeface="Arial" panose="020B0604020202020204" pitchFamily="34" charset="0"/>
              <a:buChar char="•"/>
            </a:pPr>
            <a:endParaRPr lang="en-US">
              <a:cs typeface="Calibri"/>
            </a:endParaRPr>
          </a:p>
        </p:txBody>
      </p:sp>
      <p:sp>
        <p:nvSpPr>
          <p:cNvPr id="8"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14066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C316-B6B6-45AD-9BCC-134EE2330F18}"/>
              </a:ext>
            </a:extLst>
          </p:cNvPr>
          <p:cNvSpPr>
            <a:spLocks noGrp="1"/>
          </p:cNvSpPr>
          <p:nvPr>
            <p:ph type="title"/>
          </p:nvPr>
        </p:nvSpPr>
        <p:spPr/>
        <p:txBody>
          <a:bodyPr/>
          <a:lstStyle/>
          <a:p>
            <a:r>
              <a:rPr lang="en-US">
                <a:cs typeface="Calibri Light"/>
              </a:rPr>
              <a:t>Power Consumption</a:t>
            </a:r>
            <a:endParaRPr lang="en-US"/>
          </a:p>
        </p:txBody>
      </p:sp>
      <p:graphicFrame>
        <p:nvGraphicFramePr>
          <p:cNvPr id="4" name="Table 4">
            <a:extLst>
              <a:ext uri="{FF2B5EF4-FFF2-40B4-BE49-F238E27FC236}">
                <a16:creationId xmlns:a16="http://schemas.microsoft.com/office/drawing/2014/main" id="{8A130AA9-B504-4A2C-AE7A-E6D1F48C0F5B}"/>
              </a:ext>
            </a:extLst>
          </p:cNvPr>
          <p:cNvGraphicFramePr>
            <a:graphicFrameLocks noGrp="1"/>
          </p:cNvGraphicFramePr>
          <p:nvPr>
            <p:ph idx="1"/>
            <p:extLst>
              <p:ext uri="{D42A27DB-BD31-4B8C-83A1-F6EECF244321}">
                <p14:modId xmlns:p14="http://schemas.microsoft.com/office/powerpoint/2010/main" val="1183620048"/>
              </p:ext>
            </p:extLst>
          </p:nvPr>
        </p:nvGraphicFramePr>
        <p:xfrm>
          <a:off x="1096963" y="1846263"/>
          <a:ext cx="10058400" cy="2225039"/>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603780186"/>
                    </a:ext>
                  </a:extLst>
                </a:gridCol>
                <a:gridCol w="5029200">
                  <a:extLst>
                    <a:ext uri="{9D8B030D-6E8A-4147-A177-3AD203B41FA5}">
                      <a16:colId xmlns:a16="http://schemas.microsoft.com/office/drawing/2014/main" val="2977867442"/>
                    </a:ext>
                  </a:extLst>
                </a:gridCol>
              </a:tblGrid>
              <a:tr h="370840">
                <a:tc>
                  <a:txBody>
                    <a:bodyPr/>
                    <a:lstStyle/>
                    <a:p>
                      <a:r>
                        <a:rPr lang="en-US"/>
                        <a:t>Device</a:t>
                      </a:r>
                    </a:p>
                  </a:txBody>
                  <a:tcPr/>
                </a:tc>
                <a:tc>
                  <a:txBody>
                    <a:bodyPr/>
                    <a:lstStyle/>
                    <a:p>
                      <a:r>
                        <a:rPr lang="en-US"/>
                        <a:t>Power Consumption (Theoretical Max)</a:t>
                      </a:r>
                    </a:p>
                  </a:txBody>
                  <a:tcPr/>
                </a:tc>
                <a:extLst>
                  <a:ext uri="{0D108BD9-81ED-4DB2-BD59-A6C34878D82A}">
                    <a16:rowId xmlns:a16="http://schemas.microsoft.com/office/drawing/2014/main" val="1407462427"/>
                  </a:ext>
                </a:extLst>
              </a:tr>
              <a:tr h="370840">
                <a:tc>
                  <a:txBody>
                    <a:bodyPr/>
                    <a:lstStyle/>
                    <a:p>
                      <a:r>
                        <a:rPr lang="en-US"/>
                        <a:t>Microcontroller</a:t>
                      </a:r>
                    </a:p>
                  </a:txBody>
                  <a:tcPr/>
                </a:tc>
                <a:tc>
                  <a:txBody>
                    <a:bodyPr/>
                    <a:lstStyle/>
                    <a:p>
                      <a:r>
                        <a:rPr lang="en-US"/>
                        <a:t>~4mA (100uA/MHz)</a:t>
                      </a:r>
                    </a:p>
                  </a:txBody>
                  <a:tcPr/>
                </a:tc>
                <a:extLst>
                  <a:ext uri="{0D108BD9-81ED-4DB2-BD59-A6C34878D82A}">
                    <a16:rowId xmlns:a16="http://schemas.microsoft.com/office/drawing/2014/main" val="538374967"/>
                  </a:ext>
                </a:extLst>
              </a:tr>
              <a:tr h="370840">
                <a:tc>
                  <a:txBody>
                    <a:bodyPr/>
                    <a:lstStyle/>
                    <a:p>
                      <a:r>
                        <a:rPr lang="en-US"/>
                        <a:t>Raspberry Pi</a:t>
                      </a:r>
                    </a:p>
                  </a:txBody>
                  <a:tcPr/>
                </a:tc>
                <a:tc>
                  <a:txBody>
                    <a:bodyPr/>
                    <a:lstStyle/>
                    <a:p>
                      <a:r>
                        <a:rPr lang="en-US"/>
                        <a:t>400mA</a:t>
                      </a:r>
                    </a:p>
                  </a:txBody>
                  <a:tcPr/>
                </a:tc>
                <a:extLst>
                  <a:ext uri="{0D108BD9-81ED-4DB2-BD59-A6C34878D82A}">
                    <a16:rowId xmlns:a16="http://schemas.microsoft.com/office/drawing/2014/main" val="3160065553"/>
                  </a:ext>
                </a:extLst>
              </a:tr>
              <a:tr h="370840">
                <a:tc>
                  <a:txBody>
                    <a:bodyPr/>
                    <a:lstStyle/>
                    <a:p>
                      <a:r>
                        <a:rPr lang="en-US"/>
                        <a:t>LCD Display Panel</a:t>
                      </a:r>
                    </a:p>
                  </a:txBody>
                  <a:tcPr/>
                </a:tc>
                <a:tc>
                  <a:txBody>
                    <a:bodyPr/>
                    <a:lstStyle/>
                    <a:p>
                      <a:r>
                        <a:rPr lang="en-US"/>
                        <a:t>800mA</a:t>
                      </a:r>
                    </a:p>
                  </a:txBody>
                  <a:tcPr/>
                </a:tc>
                <a:extLst>
                  <a:ext uri="{0D108BD9-81ED-4DB2-BD59-A6C34878D82A}">
                    <a16:rowId xmlns:a16="http://schemas.microsoft.com/office/drawing/2014/main" val="3790012235"/>
                  </a:ext>
                </a:extLst>
              </a:tr>
              <a:tr h="370840">
                <a:tc>
                  <a:txBody>
                    <a:bodyPr/>
                    <a:lstStyle/>
                    <a:p>
                      <a:r>
                        <a:rPr lang="en-US"/>
                        <a:t>Sensor Array</a:t>
                      </a:r>
                    </a:p>
                  </a:txBody>
                  <a:tcPr/>
                </a:tc>
                <a:tc>
                  <a:txBody>
                    <a:bodyPr/>
                    <a:lstStyle/>
                    <a:p>
                      <a:r>
                        <a:rPr lang="en-US"/>
                        <a:t>520mA</a:t>
                      </a:r>
                    </a:p>
                  </a:txBody>
                  <a:tcPr/>
                </a:tc>
                <a:extLst>
                  <a:ext uri="{0D108BD9-81ED-4DB2-BD59-A6C34878D82A}">
                    <a16:rowId xmlns:a16="http://schemas.microsoft.com/office/drawing/2014/main" val="2652453215"/>
                  </a:ext>
                </a:extLst>
              </a:tr>
              <a:tr h="370839">
                <a:tc>
                  <a:txBody>
                    <a:bodyPr/>
                    <a:lstStyle/>
                    <a:p>
                      <a:pPr lvl="0">
                        <a:buNone/>
                      </a:pPr>
                      <a:r>
                        <a:rPr lang="en-US" b="1"/>
                        <a:t>TOTAL</a:t>
                      </a:r>
                    </a:p>
                  </a:txBody>
                  <a:tcPr/>
                </a:tc>
                <a:tc>
                  <a:txBody>
                    <a:bodyPr/>
                    <a:lstStyle/>
                    <a:p>
                      <a:pPr lvl="0">
                        <a:buNone/>
                      </a:pPr>
                      <a:r>
                        <a:rPr lang="en-US" b="1"/>
                        <a:t>1724mA</a:t>
                      </a:r>
                    </a:p>
                  </a:txBody>
                  <a:tcPr/>
                </a:tc>
                <a:extLst>
                  <a:ext uri="{0D108BD9-81ED-4DB2-BD59-A6C34878D82A}">
                    <a16:rowId xmlns:a16="http://schemas.microsoft.com/office/drawing/2014/main" val="447804849"/>
                  </a:ext>
                </a:extLst>
              </a:tr>
            </a:tbl>
          </a:graphicData>
        </a:graphic>
      </p:graphicFrame>
      <p:sp>
        <p:nvSpPr>
          <p:cNvPr id="6" name="TextBox 5">
            <a:extLst>
              <a:ext uri="{FF2B5EF4-FFF2-40B4-BE49-F238E27FC236}">
                <a16:creationId xmlns:a16="http://schemas.microsoft.com/office/drawing/2014/main" id="{EA457FB3-D22B-48A2-AAA9-DC2AEF0E0F61}"/>
              </a:ext>
            </a:extLst>
          </p:cNvPr>
          <p:cNvSpPr txBox="1"/>
          <p:nvPr/>
        </p:nvSpPr>
        <p:spPr>
          <a:xfrm>
            <a:off x="1099751" y="4285048"/>
            <a:ext cx="100542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The LG HG2 18650 batteries are rated for 3000mAh</a:t>
            </a:r>
          </a:p>
          <a:p>
            <a:pPr marL="285750" indent="-285750">
              <a:buFont typeface="Arial"/>
              <a:buChar char="•"/>
            </a:pPr>
            <a:r>
              <a:rPr lang="en-US">
                <a:cs typeface="Calibri"/>
              </a:rPr>
              <a:t>Using 2 in parallel should allow for more than 3 hours of operational time</a:t>
            </a:r>
          </a:p>
        </p:txBody>
      </p:sp>
    </p:spTree>
    <p:extLst>
      <p:ext uri="{BB962C8B-B14F-4D97-AF65-F5344CB8AC3E}">
        <p14:creationId xmlns:p14="http://schemas.microsoft.com/office/powerpoint/2010/main" val="4216496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Power</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r>
              <a:rPr lang="en-US" dirty="0">
                <a:cs typeface="Calibri" panose="020F0502020204030204"/>
              </a:rPr>
              <a:t>Found Batteries to power our device</a:t>
            </a:r>
          </a:p>
          <a:p>
            <a:pPr>
              <a:buFont typeface="Arial" panose="020F0502020204030204" pitchFamily="34" charset="0"/>
              <a:buChar char="•"/>
            </a:pPr>
            <a:r>
              <a:rPr lang="en-US" dirty="0">
                <a:cs typeface="Calibri" panose="020F0502020204030204"/>
              </a:rPr>
              <a:t>Found converter chip to power raspberry pi </a:t>
            </a:r>
            <a:r>
              <a:rPr lang="en-US" dirty="0" err="1">
                <a:cs typeface="Calibri" panose="020F0502020204030204"/>
              </a:rPr>
              <a:t>nd</a:t>
            </a:r>
            <a:r>
              <a:rPr lang="en-US" dirty="0">
                <a:cs typeface="Calibri" panose="020F0502020204030204"/>
              </a:rPr>
              <a:t> LCD Display</a:t>
            </a:r>
          </a:p>
          <a:p>
            <a:pPr>
              <a:buFont typeface="Arial" panose="020F0502020204030204" pitchFamily="34" charset="0"/>
              <a:buChar char="•"/>
            </a:pPr>
            <a:r>
              <a:rPr lang="en-US" dirty="0">
                <a:cs typeface="Calibri" panose="020F0502020204030204"/>
              </a:rPr>
              <a:t>Designed PCB</a:t>
            </a:r>
          </a:p>
          <a:p>
            <a:pPr>
              <a:buFont typeface="Arial" panose="020F0502020204030204" pitchFamily="34" charset="0"/>
              <a:buChar char="•"/>
            </a:pPr>
            <a:endParaRPr lang="en-US">
              <a:cs typeface="Calibri" panose="020F0502020204030204"/>
            </a:endParaRP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r>
              <a:rPr lang="en-US" dirty="0">
                <a:cs typeface="Calibri"/>
              </a:rPr>
              <a:t>Changed design from using lithium battery packs</a:t>
            </a:r>
          </a:p>
          <a:p>
            <a:r>
              <a:rPr lang="en-US" dirty="0">
                <a:cs typeface="Calibri"/>
              </a:rPr>
              <a:t>Needed to find converter chip or make new </a:t>
            </a:r>
            <a:r>
              <a:rPr lang="en-US" dirty="0" err="1">
                <a:cs typeface="Calibri"/>
              </a:rPr>
              <a:t>seperate</a:t>
            </a:r>
            <a:r>
              <a:rPr lang="en-US" dirty="0">
                <a:cs typeface="Calibri"/>
              </a:rPr>
              <a:t> PCB</a:t>
            </a:r>
          </a:p>
          <a:p>
            <a:endParaRPr lang="en-US" dirty="0">
              <a:cs typeface="Calibri"/>
            </a:endParaRPr>
          </a:p>
        </p:txBody>
      </p:sp>
    </p:spTree>
    <p:extLst>
      <p:ext uri="{BB962C8B-B14F-4D97-AF65-F5344CB8AC3E}">
        <p14:creationId xmlns:p14="http://schemas.microsoft.com/office/powerpoint/2010/main" val="2599492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D0D1E-D503-4CDC-BFEE-BEF9BBC7761F}"/>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4100">
                <a:solidFill>
                  <a:schemeClr val="tx1">
                    <a:lumMod val="85000"/>
                    <a:lumOff val="15000"/>
                  </a:schemeClr>
                </a:solidFill>
              </a:rPr>
              <a:t>Processing Unit </a:t>
            </a:r>
          </a:p>
        </p:txBody>
      </p:sp>
      <p:cxnSp>
        <p:nvCxnSpPr>
          <p:cNvPr id="16" name="Straight Connector 15">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4" descr="A screenshot of a cell phone&#10;&#10;Description generated with very high confidence">
            <a:extLst>
              <a:ext uri="{FF2B5EF4-FFF2-40B4-BE49-F238E27FC236}">
                <a16:creationId xmlns:a16="http://schemas.microsoft.com/office/drawing/2014/main" id="{22F86033-63D8-4D3F-A244-5966FB2106C4}"/>
              </a:ext>
            </a:extLst>
          </p:cNvPr>
          <p:cNvPicPr>
            <a:picLocks noChangeAspect="1"/>
          </p:cNvPicPr>
          <p:nvPr/>
        </p:nvPicPr>
        <p:blipFill rotWithShape="1">
          <a:blip r:embed="rId3"/>
          <a:srcRect l="5236" t="50000" r="524" b="420"/>
          <a:stretch/>
        </p:blipFill>
        <p:spPr>
          <a:xfrm>
            <a:off x="66136" y="484518"/>
            <a:ext cx="8149255" cy="5359906"/>
          </a:xfrm>
          <a:prstGeom prst="rect">
            <a:avLst/>
          </a:prstGeom>
        </p:spPr>
      </p:pic>
    </p:spTree>
    <p:extLst>
      <p:ext uri="{BB962C8B-B14F-4D97-AF65-F5344CB8AC3E}">
        <p14:creationId xmlns:p14="http://schemas.microsoft.com/office/powerpoint/2010/main" val="220460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3805-D531-4CCF-A171-45730D81E6AB}"/>
              </a:ext>
            </a:extLst>
          </p:cNvPr>
          <p:cNvSpPr>
            <a:spLocks noGrp="1"/>
          </p:cNvSpPr>
          <p:nvPr>
            <p:ph type="title"/>
          </p:nvPr>
        </p:nvSpPr>
        <p:spPr>
          <a:xfrm>
            <a:off x="649224" y="645106"/>
            <a:ext cx="4798100" cy="1259894"/>
          </a:xfrm>
        </p:spPr>
        <p:txBody>
          <a:bodyPr>
            <a:normAutofit fontScale="90000"/>
          </a:bodyPr>
          <a:lstStyle/>
          <a:p>
            <a:r>
              <a:rPr lang="en-US"/>
              <a:t>Main Processor Unit </a:t>
            </a:r>
          </a:p>
        </p:txBody>
      </p:sp>
      <p:sp>
        <p:nvSpPr>
          <p:cNvPr id="8" name="Content Placeholder 7">
            <a:extLst>
              <a:ext uri="{FF2B5EF4-FFF2-40B4-BE49-F238E27FC236}">
                <a16:creationId xmlns:a16="http://schemas.microsoft.com/office/drawing/2014/main" id="{4ACD98A4-3D40-4427-A7AC-AD4498D54C11}"/>
              </a:ext>
            </a:extLst>
          </p:cNvPr>
          <p:cNvSpPr>
            <a:spLocks noGrp="1"/>
          </p:cNvSpPr>
          <p:nvPr>
            <p:ph idx="1"/>
          </p:nvPr>
        </p:nvSpPr>
        <p:spPr>
          <a:xfrm>
            <a:off x="649225" y="2133600"/>
            <a:ext cx="3650278" cy="3759253"/>
          </a:xfrm>
        </p:spPr>
        <p:txBody>
          <a:bodyPr vert="horz" lIns="91440" tIns="45720" rIns="91440" bIns="45720" rtlCol="0" anchor="t">
            <a:normAutofit/>
          </a:bodyPr>
          <a:lstStyle/>
          <a:p>
            <a:pPr>
              <a:buFont typeface="Arial" panose="020F0502020204030204" pitchFamily="34" charset="0"/>
              <a:buChar char="•"/>
            </a:pPr>
            <a:r>
              <a:rPr lang="en-US"/>
              <a:t>Needs multi-core</a:t>
            </a:r>
          </a:p>
          <a:p>
            <a:pPr>
              <a:buFont typeface="Arial" panose="020F0502020204030204" pitchFamily="34" charset="0"/>
              <a:buChar char="•"/>
            </a:pPr>
            <a:r>
              <a:rPr lang="en-US"/>
              <a:t>Video capability</a:t>
            </a:r>
            <a:endParaRPr lang="en-US">
              <a:cs typeface="Calibri" panose="020F0502020204030204"/>
            </a:endParaRPr>
          </a:p>
          <a:p>
            <a:endParaRPr lang="en-US"/>
          </a:p>
          <a:p>
            <a:endParaRPr lang="en-US"/>
          </a:p>
          <a:p>
            <a:endParaRPr lang="en-US"/>
          </a:p>
          <a:p>
            <a:endParaRPr lang="en-US"/>
          </a:p>
          <a:p>
            <a:endParaRPr lang="en-US"/>
          </a:p>
          <a:p>
            <a:endParaRPr lang="en-US"/>
          </a:p>
        </p:txBody>
      </p:sp>
      <p:pic>
        <p:nvPicPr>
          <p:cNvPr id="4" name="Picture 4" descr="A circuit board&#10;&#10;Description generated with very high confidence">
            <a:extLst>
              <a:ext uri="{FF2B5EF4-FFF2-40B4-BE49-F238E27FC236}">
                <a16:creationId xmlns:a16="http://schemas.microsoft.com/office/drawing/2014/main" id="{B2CB9972-6C21-4428-93C2-9773DDD138FC}"/>
              </a:ext>
            </a:extLst>
          </p:cNvPr>
          <p:cNvPicPr>
            <a:picLocks noChangeAspect="1"/>
          </p:cNvPicPr>
          <p:nvPr/>
        </p:nvPicPr>
        <p:blipFill>
          <a:blip r:embed="rId3"/>
          <a:stretch>
            <a:fillRect/>
          </a:stretch>
        </p:blipFill>
        <p:spPr>
          <a:xfrm>
            <a:off x="647730" y="3433034"/>
            <a:ext cx="4177982" cy="2731495"/>
          </a:xfrm>
          <a:prstGeom prst="rect">
            <a:avLst/>
          </a:prstGeom>
        </p:spPr>
      </p:pic>
      <p:graphicFrame>
        <p:nvGraphicFramePr>
          <p:cNvPr id="6" name="Table 5">
            <a:extLst>
              <a:ext uri="{FF2B5EF4-FFF2-40B4-BE49-F238E27FC236}">
                <a16:creationId xmlns:a16="http://schemas.microsoft.com/office/drawing/2014/main" id="{915285AC-B6AA-4CA0-A6F7-630EE2292B83}"/>
              </a:ext>
            </a:extLst>
          </p:cNvPr>
          <p:cNvGraphicFramePr>
            <a:graphicFrameLocks noGrp="1"/>
          </p:cNvGraphicFramePr>
          <p:nvPr>
            <p:extLst>
              <p:ext uri="{D42A27DB-BD31-4B8C-83A1-F6EECF244321}">
                <p14:modId xmlns:p14="http://schemas.microsoft.com/office/powerpoint/2010/main" val="112447667"/>
              </p:ext>
            </p:extLst>
          </p:nvPr>
        </p:nvGraphicFramePr>
        <p:xfrm>
          <a:off x="5612192" y="2085120"/>
          <a:ext cx="5473208" cy="3205649"/>
        </p:xfrm>
        <a:graphic>
          <a:graphicData uri="http://schemas.openxmlformats.org/drawingml/2006/table">
            <a:tbl>
              <a:tblPr firstRow="1" bandRow="1">
                <a:tableStyleId>{5C22544A-7EE6-4342-B048-85BDC9FD1C3A}</a:tableStyleId>
              </a:tblPr>
              <a:tblGrid>
                <a:gridCol w="1368302">
                  <a:extLst>
                    <a:ext uri="{9D8B030D-6E8A-4147-A177-3AD203B41FA5}">
                      <a16:colId xmlns:a16="http://schemas.microsoft.com/office/drawing/2014/main" val="3639166192"/>
                    </a:ext>
                  </a:extLst>
                </a:gridCol>
                <a:gridCol w="1368302">
                  <a:extLst>
                    <a:ext uri="{9D8B030D-6E8A-4147-A177-3AD203B41FA5}">
                      <a16:colId xmlns:a16="http://schemas.microsoft.com/office/drawing/2014/main" val="642785179"/>
                    </a:ext>
                  </a:extLst>
                </a:gridCol>
                <a:gridCol w="1368302">
                  <a:extLst>
                    <a:ext uri="{9D8B030D-6E8A-4147-A177-3AD203B41FA5}">
                      <a16:colId xmlns:a16="http://schemas.microsoft.com/office/drawing/2014/main" val="2307542616"/>
                    </a:ext>
                  </a:extLst>
                </a:gridCol>
                <a:gridCol w="1368302">
                  <a:extLst>
                    <a:ext uri="{9D8B030D-6E8A-4147-A177-3AD203B41FA5}">
                      <a16:colId xmlns:a16="http://schemas.microsoft.com/office/drawing/2014/main" val="2880635669"/>
                    </a:ext>
                  </a:extLst>
                </a:gridCol>
              </a:tblGrid>
              <a:tr h="503366">
                <a:tc>
                  <a:txBody>
                    <a:bodyPr/>
                    <a:lstStyle/>
                    <a:p>
                      <a:pPr rtl="0" fontAlgn="t">
                        <a:spcBef>
                          <a:spcPts val="0"/>
                        </a:spcBef>
                        <a:spcAft>
                          <a:spcPts val="0"/>
                        </a:spcAft>
                      </a:pPr>
                      <a:r>
                        <a:rPr lang="en-US" sz="1200">
                          <a:effectLst/>
                        </a:rPr>
                        <a:t>Name</a:t>
                      </a:r>
                      <a:endParaRPr lang="en-US">
                        <a:effectLst/>
                      </a:endParaRPr>
                    </a:p>
                  </a:txBody>
                  <a:tcPr marL="63500" marR="63500" marT="63500" marB="63500"/>
                </a:tc>
                <a:tc>
                  <a:txBody>
                    <a:bodyPr/>
                    <a:lstStyle/>
                    <a:p>
                      <a:pPr rtl="0" fontAlgn="t">
                        <a:spcBef>
                          <a:spcPts val="0"/>
                        </a:spcBef>
                        <a:spcAft>
                          <a:spcPts val="0"/>
                        </a:spcAft>
                      </a:pPr>
                      <a:r>
                        <a:rPr lang="en-US" sz="1200">
                          <a:effectLst/>
                        </a:rPr>
                        <a:t>Price (USD)</a:t>
                      </a:r>
                      <a:endParaRPr lang="en-US">
                        <a:effectLst/>
                      </a:endParaRPr>
                    </a:p>
                  </a:txBody>
                  <a:tcPr marL="63500" marR="63500" marT="63500" marB="63500"/>
                </a:tc>
                <a:tc>
                  <a:txBody>
                    <a:bodyPr/>
                    <a:lstStyle/>
                    <a:p>
                      <a:pPr rtl="0" fontAlgn="t">
                        <a:spcBef>
                          <a:spcPts val="0"/>
                        </a:spcBef>
                        <a:spcAft>
                          <a:spcPts val="0"/>
                        </a:spcAft>
                      </a:pPr>
                      <a:r>
                        <a:rPr lang="en-US" sz="1200">
                          <a:effectLst/>
                        </a:rPr>
                        <a:t>CPU clock speed</a:t>
                      </a:r>
                      <a:endParaRPr lang="en-US">
                        <a:effectLst/>
                      </a:endParaRPr>
                    </a:p>
                  </a:txBody>
                  <a:tcPr marL="63500" marR="63500" marT="63500" marB="63500"/>
                </a:tc>
                <a:tc>
                  <a:txBody>
                    <a:bodyPr/>
                    <a:lstStyle/>
                    <a:p>
                      <a:pPr rtl="0" fontAlgn="t">
                        <a:spcBef>
                          <a:spcPts val="0"/>
                        </a:spcBef>
                        <a:spcAft>
                          <a:spcPts val="0"/>
                        </a:spcAft>
                      </a:pPr>
                      <a:r>
                        <a:rPr lang="en-US" sz="1200">
                          <a:effectLst/>
                        </a:rPr>
                        <a:t>Size (in)</a:t>
                      </a:r>
                      <a:endParaRPr lang="en-US">
                        <a:effectLst/>
                      </a:endParaRPr>
                    </a:p>
                  </a:txBody>
                  <a:tcPr marL="63500" marR="63500" marT="63500" marB="63500"/>
                </a:tc>
                <a:extLst>
                  <a:ext uri="{0D108BD9-81ED-4DB2-BD59-A6C34878D82A}">
                    <a16:rowId xmlns:a16="http://schemas.microsoft.com/office/drawing/2014/main" val="2561367761"/>
                  </a:ext>
                </a:extLst>
              </a:tr>
              <a:tr h="503366">
                <a:tc>
                  <a:txBody>
                    <a:bodyPr/>
                    <a:lstStyle/>
                    <a:p>
                      <a:pPr rtl="0" fontAlgn="t">
                        <a:spcBef>
                          <a:spcPts val="0"/>
                        </a:spcBef>
                        <a:spcAft>
                          <a:spcPts val="0"/>
                        </a:spcAft>
                      </a:pPr>
                      <a:r>
                        <a:rPr lang="en-US" sz="1200">
                          <a:effectLst/>
                        </a:rPr>
                        <a:t>Rock64</a:t>
                      </a:r>
                      <a:endParaRPr lang="en-US">
                        <a:effectLst/>
                      </a:endParaRPr>
                    </a:p>
                  </a:txBody>
                  <a:tcPr marL="63500" marR="63500" marT="63500" marB="63500"/>
                </a:tc>
                <a:tc>
                  <a:txBody>
                    <a:bodyPr/>
                    <a:lstStyle/>
                    <a:p>
                      <a:pPr rtl="0" fontAlgn="t">
                        <a:spcBef>
                          <a:spcPts val="0"/>
                        </a:spcBef>
                        <a:spcAft>
                          <a:spcPts val="0"/>
                        </a:spcAft>
                      </a:pPr>
                      <a:r>
                        <a:rPr lang="en-US" sz="1200">
                          <a:effectLst/>
                        </a:rPr>
                        <a:t>44.95 (pine64.org)</a:t>
                      </a:r>
                      <a:endParaRPr lang="en-US">
                        <a:effectLst/>
                      </a:endParaRPr>
                    </a:p>
                  </a:txBody>
                  <a:tcPr marL="63500" marR="63500" marT="63500" marB="63500"/>
                </a:tc>
                <a:tc>
                  <a:txBody>
                    <a:bodyPr/>
                    <a:lstStyle/>
                    <a:p>
                      <a:pPr rtl="0" fontAlgn="t">
                        <a:spcBef>
                          <a:spcPts val="0"/>
                        </a:spcBef>
                        <a:spcAft>
                          <a:spcPts val="0"/>
                        </a:spcAft>
                      </a:pPr>
                      <a:r>
                        <a:rPr lang="en-US" sz="1200">
                          <a:effectLst/>
                        </a:rPr>
                        <a:t>1.5GHz</a:t>
                      </a:r>
                      <a:endParaRPr lang="en-US">
                        <a:effectLst/>
                      </a:endParaRPr>
                    </a:p>
                  </a:txBody>
                  <a:tcPr marL="63500" marR="63500" marT="63500" marB="63500"/>
                </a:tc>
                <a:tc>
                  <a:txBody>
                    <a:bodyPr/>
                    <a:lstStyle/>
                    <a:p>
                      <a:pPr rtl="0" fontAlgn="t">
                        <a:spcBef>
                          <a:spcPts val="0"/>
                        </a:spcBef>
                        <a:spcAft>
                          <a:spcPts val="0"/>
                        </a:spcAft>
                      </a:pPr>
                      <a:r>
                        <a:rPr lang="en-US" sz="1200">
                          <a:effectLst/>
                        </a:rPr>
                        <a:t>2.2x3.4</a:t>
                      </a:r>
                      <a:endParaRPr lang="en-US">
                        <a:effectLst/>
                      </a:endParaRPr>
                    </a:p>
                  </a:txBody>
                  <a:tcPr marL="63500" marR="63500" marT="63500" marB="63500"/>
                </a:tc>
                <a:extLst>
                  <a:ext uri="{0D108BD9-81ED-4DB2-BD59-A6C34878D82A}">
                    <a16:rowId xmlns:a16="http://schemas.microsoft.com/office/drawing/2014/main" val="575813518"/>
                  </a:ext>
                </a:extLst>
              </a:tr>
              <a:tr h="503366">
                <a:tc>
                  <a:txBody>
                    <a:bodyPr/>
                    <a:lstStyle/>
                    <a:p>
                      <a:pPr rtl="0" fontAlgn="t">
                        <a:spcBef>
                          <a:spcPts val="0"/>
                        </a:spcBef>
                        <a:spcAft>
                          <a:spcPts val="0"/>
                        </a:spcAft>
                      </a:pPr>
                      <a:r>
                        <a:rPr lang="en-US" sz="1200">
                          <a:effectLst/>
                        </a:rPr>
                        <a:t>VIM2 v1.4 Basic</a:t>
                      </a:r>
                      <a:endParaRPr lang="en-US">
                        <a:effectLst/>
                      </a:endParaRPr>
                    </a:p>
                  </a:txBody>
                  <a:tcPr marL="63500" marR="63500" marT="63500" marB="63500"/>
                </a:tc>
                <a:tc>
                  <a:txBody>
                    <a:bodyPr/>
                    <a:lstStyle/>
                    <a:p>
                      <a:pPr rtl="0" fontAlgn="t">
                        <a:spcBef>
                          <a:spcPts val="0"/>
                        </a:spcBef>
                        <a:spcAft>
                          <a:spcPts val="0"/>
                        </a:spcAft>
                      </a:pPr>
                      <a:r>
                        <a:rPr lang="en-US" sz="1200">
                          <a:effectLst/>
                        </a:rPr>
                        <a:t>79.99 (khadas.com)</a:t>
                      </a:r>
                      <a:endParaRPr lang="en-US">
                        <a:effectLst/>
                      </a:endParaRPr>
                    </a:p>
                  </a:txBody>
                  <a:tcPr marL="63500" marR="63500" marT="63500" marB="63500"/>
                </a:tc>
                <a:tc>
                  <a:txBody>
                    <a:bodyPr/>
                    <a:lstStyle/>
                    <a:p>
                      <a:pPr rtl="0" fontAlgn="t">
                        <a:spcBef>
                          <a:spcPts val="0"/>
                        </a:spcBef>
                        <a:spcAft>
                          <a:spcPts val="0"/>
                        </a:spcAft>
                      </a:pPr>
                      <a:r>
                        <a:rPr lang="en-US" sz="1200">
                          <a:effectLst/>
                        </a:rPr>
                        <a:t>1.5GHz</a:t>
                      </a:r>
                      <a:endParaRPr lang="en-US">
                        <a:effectLst/>
                      </a:endParaRPr>
                    </a:p>
                  </a:txBody>
                  <a:tcPr marL="63500" marR="63500" marT="63500" marB="63500"/>
                </a:tc>
                <a:tc>
                  <a:txBody>
                    <a:bodyPr/>
                    <a:lstStyle/>
                    <a:p>
                      <a:pPr rtl="0" fontAlgn="t">
                        <a:spcBef>
                          <a:spcPts val="0"/>
                        </a:spcBef>
                        <a:spcAft>
                          <a:spcPts val="0"/>
                        </a:spcAft>
                      </a:pPr>
                      <a:r>
                        <a:rPr lang="en-US" sz="1200">
                          <a:effectLst/>
                        </a:rPr>
                        <a:t>2.3x3.2</a:t>
                      </a:r>
                      <a:endParaRPr lang="en-US">
                        <a:effectLst/>
                      </a:endParaRPr>
                    </a:p>
                  </a:txBody>
                  <a:tcPr marL="63500" marR="63500" marT="63500" marB="63500"/>
                </a:tc>
                <a:extLst>
                  <a:ext uri="{0D108BD9-81ED-4DB2-BD59-A6C34878D82A}">
                    <a16:rowId xmlns:a16="http://schemas.microsoft.com/office/drawing/2014/main" val="632950186"/>
                  </a:ext>
                </a:extLst>
              </a:tr>
              <a:tr h="503366">
                <a:tc>
                  <a:txBody>
                    <a:bodyPr/>
                    <a:lstStyle/>
                    <a:p>
                      <a:pPr rtl="0" fontAlgn="t">
                        <a:spcBef>
                          <a:spcPts val="0"/>
                        </a:spcBef>
                        <a:spcAft>
                          <a:spcPts val="0"/>
                        </a:spcAft>
                      </a:pPr>
                      <a:r>
                        <a:rPr lang="en-US" sz="1200">
                          <a:solidFill>
                            <a:srgbClr val="FF0000"/>
                          </a:solidFill>
                          <a:effectLst/>
                        </a:rPr>
                        <a:t>Raspberry Pi 3 model B</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47.69 (amazon)</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1.5GHz</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2.2x3.3</a:t>
                      </a:r>
                      <a:endParaRPr lang="en-US">
                        <a:solidFill>
                          <a:srgbClr val="FF0000"/>
                        </a:solidFill>
                        <a:effectLst/>
                      </a:endParaRPr>
                    </a:p>
                  </a:txBody>
                  <a:tcPr marL="63500" marR="63500" marT="63500" marB="63500"/>
                </a:tc>
                <a:extLst>
                  <a:ext uri="{0D108BD9-81ED-4DB2-BD59-A6C34878D82A}">
                    <a16:rowId xmlns:a16="http://schemas.microsoft.com/office/drawing/2014/main" val="2949641761"/>
                  </a:ext>
                </a:extLst>
              </a:tr>
              <a:tr h="503366">
                <a:tc>
                  <a:txBody>
                    <a:bodyPr/>
                    <a:lstStyle/>
                    <a:p>
                      <a:pPr rtl="0" fontAlgn="t">
                        <a:spcBef>
                          <a:spcPts val="0"/>
                        </a:spcBef>
                        <a:spcAft>
                          <a:spcPts val="0"/>
                        </a:spcAft>
                      </a:pPr>
                      <a:r>
                        <a:rPr lang="en-US" sz="1200">
                          <a:effectLst/>
                        </a:rPr>
                        <a:t>ASUS Tinker Board S</a:t>
                      </a:r>
                      <a:endParaRPr lang="en-US">
                        <a:effectLst/>
                      </a:endParaRPr>
                    </a:p>
                  </a:txBody>
                  <a:tcPr marL="63500" marR="63500" marT="63500" marB="63500"/>
                </a:tc>
                <a:tc>
                  <a:txBody>
                    <a:bodyPr/>
                    <a:lstStyle/>
                    <a:p>
                      <a:pPr rtl="0" fontAlgn="t">
                        <a:spcBef>
                          <a:spcPts val="0"/>
                        </a:spcBef>
                        <a:spcAft>
                          <a:spcPts val="0"/>
                        </a:spcAft>
                      </a:pPr>
                      <a:r>
                        <a:rPr lang="en-US" sz="1200">
                          <a:effectLst/>
                        </a:rPr>
                        <a:t>89.40 (amazon)</a:t>
                      </a:r>
                      <a:endParaRPr lang="en-US">
                        <a:effectLst/>
                      </a:endParaRPr>
                    </a:p>
                  </a:txBody>
                  <a:tcPr marL="63500" marR="63500" marT="63500" marB="63500"/>
                </a:tc>
                <a:tc>
                  <a:txBody>
                    <a:bodyPr/>
                    <a:lstStyle/>
                    <a:p>
                      <a:pPr rtl="0" fontAlgn="t">
                        <a:spcBef>
                          <a:spcPts val="0"/>
                        </a:spcBef>
                        <a:spcAft>
                          <a:spcPts val="0"/>
                        </a:spcAft>
                      </a:pPr>
                      <a:r>
                        <a:rPr lang="en-US" sz="1200">
                          <a:effectLst/>
                        </a:rPr>
                        <a:t>1.8GHGz</a:t>
                      </a:r>
                      <a:endParaRPr lang="en-US">
                        <a:effectLst/>
                      </a:endParaRPr>
                    </a:p>
                  </a:txBody>
                  <a:tcPr marL="63500" marR="63500" marT="63500" marB="63500"/>
                </a:tc>
                <a:tc>
                  <a:txBody>
                    <a:bodyPr/>
                    <a:lstStyle/>
                    <a:p>
                      <a:pPr rtl="0" fontAlgn="t">
                        <a:spcBef>
                          <a:spcPts val="0"/>
                        </a:spcBef>
                        <a:spcAft>
                          <a:spcPts val="0"/>
                        </a:spcAft>
                      </a:pPr>
                      <a:r>
                        <a:rPr lang="en-US" sz="1200">
                          <a:effectLst/>
                        </a:rPr>
                        <a:t>4.5x6</a:t>
                      </a:r>
                      <a:endParaRPr lang="en-US">
                        <a:effectLst/>
                      </a:endParaRPr>
                    </a:p>
                  </a:txBody>
                  <a:tcPr marL="63500" marR="63500" marT="63500" marB="63500"/>
                </a:tc>
                <a:extLst>
                  <a:ext uri="{0D108BD9-81ED-4DB2-BD59-A6C34878D82A}">
                    <a16:rowId xmlns:a16="http://schemas.microsoft.com/office/drawing/2014/main" val="3213880014"/>
                  </a:ext>
                </a:extLst>
              </a:tr>
              <a:tr h="688819">
                <a:tc>
                  <a:txBody>
                    <a:bodyPr/>
                    <a:lstStyle/>
                    <a:p>
                      <a:pPr rtl="0" fontAlgn="t">
                        <a:spcBef>
                          <a:spcPts val="0"/>
                        </a:spcBef>
                        <a:spcAft>
                          <a:spcPts val="0"/>
                        </a:spcAft>
                      </a:pPr>
                      <a:r>
                        <a:rPr lang="en-US" sz="1200">
                          <a:effectLst/>
                        </a:rPr>
                        <a:t>ODROID-XU4</a:t>
                      </a:r>
                      <a:endParaRPr lang="en-US">
                        <a:effectLst/>
                      </a:endParaRPr>
                    </a:p>
                  </a:txBody>
                  <a:tcPr marL="63500" marR="63500" marT="63500" marB="63500"/>
                </a:tc>
                <a:tc>
                  <a:txBody>
                    <a:bodyPr/>
                    <a:lstStyle/>
                    <a:p>
                      <a:pPr rtl="0" fontAlgn="t">
                        <a:spcBef>
                          <a:spcPts val="0"/>
                        </a:spcBef>
                        <a:spcAft>
                          <a:spcPts val="0"/>
                        </a:spcAft>
                      </a:pPr>
                      <a:r>
                        <a:rPr lang="en-US" sz="1200">
                          <a:effectLst/>
                        </a:rPr>
                        <a:t>49.00 (hardkernel.com)</a:t>
                      </a:r>
                      <a:endParaRPr lang="en-US">
                        <a:effectLst/>
                      </a:endParaRPr>
                    </a:p>
                  </a:txBody>
                  <a:tcPr marL="63500" marR="63500" marT="63500" marB="63500"/>
                </a:tc>
                <a:tc>
                  <a:txBody>
                    <a:bodyPr/>
                    <a:lstStyle/>
                    <a:p>
                      <a:pPr rtl="0" fontAlgn="t">
                        <a:spcBef>
                          <a:spcPts val="0"/>
                        </a:spcBef>
                        <a:spcAft>
                          <a:spcPts val="0"/>
                        </a:spcAft>
                      </a:pPr>
                      <a:r>
                        <a:rPr lang="en-US" sz="1200">
                          <a:effectLst/>
                        </a:rPr>
                        <a:t>2GHz</a:t>
                      </a:r>
                      <a:endParaRPr lang="en-US">
                        <a:effectLst/>
                      </a:endParaRPr>
                    </a:p>
                  </a:txBody>
                  <a:tcPr marL="63500" marR="63500" marT="63500" marB="63500"/>
                </a:tc>
                <a:tc>
                  <a:txBody>
                    <a:bodyPr/>
                    <a:lstStyle/>
                    <a:p>
                      <a:pPr rtl="0" fontAlgn="t">
                        <a:spcBef>
                          <a:spcPts val="0"/>
                        </a:spcBef>
                        <a:spcAft>
                          <a:spcPts val="0"/>
                        </a:spcAft>
                      </a:pPr>
                      <a:r>
                        <a:rPr lang="en-US" sz="1200">
                          <a:effectLst/>
                        </a:rPr>
                        <a:t>2.3x3.3</a:t>
                      </a:r>
                      <a:endParaRPr lang="en-US">
                        <a:effectLst/>
                      </a:endParaRPr>
                    </a:p>
                  </a:txBody>
                  <a:tcPr marL="63500" marR="63500" marT="63500" marB="63500"/>
                </a:tc>
                <a:extLst>
                  <a:ext uri="{0D108BD9-81ED-4DB2-BD59-A6C34878D82A}">
                    <a16:rowId xmlns:a16="http://schemas.microsoft.com/office/drawing/2014/main" val="250700575"/>
                  </a:ext>
                </a:extLst>
              </a:tr>
            </a:tbl>
          </a:graphicData>
        </a:graphic>
      </p:graphicFrame>
      <p:sp>
        <p:nvSpPr>
          <p:cNvPr id="7" name="TextBox 6">
            <a:extLst>
              <a:ext uri="{FF2B5EF4-FFF2-40B4-BE49-F238E27FC236}">
                <a16:creationId xmlns:a16="http://schemas.microsoft.com/office/drawing/2014/main" id="{F9BAED22-8704-4C1F-90EB-0C7911BD2BA0}"/>
              </a:ext>
            </a:extLst>
          </p:cNvPr>
          <p:cNvSpPr txBox="1"/>
          <p:nvPr/>
        </p:nvSpPr>
        <p:spPr>
          <a:xfrm>
            <a:off x="2464676" y="4947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76855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Processing Unit</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r>
              <a:rPr lang="en-US" dirty="0">
                <a:cs typeface="Calibri" panose="020F0502020204030204"/>
              </a:rPr>
              <a:t>Raspberry Pi has been acquired and loaded with a Linux OS</a:t>
            </a:r>
          </a:p>
          <a:p>
            <a:pPr>
              <a:buFont typeface="Arial" panose="020F0502020204030204" pitchFamily="34" charset="0"/>
              <a:buChar char="•"/>
            </a:pPr>
            <a:r>
              <a:rPr lang="en-US" dirty="0">
                <a:cs typeface="Calibri" panose="020F0502020204030204"/>
              </a:rPr>
              <a:t>Pi is able to interface with the goggles display</a:t>
            </a:r>
          </a:p>
          <a:p>
            <a:pPr>
              <a:buFont typeface="Arial" panose="020F0502020204030204" pitchFamily="34" charset="0"/>
              <a:buChar char="•"/>
            </a:pPr>
            <a:r>
              <a:rPr lang="en-US" dirty="0">
                <a:cs typeface="Calibri" panose="020F0502020204030204"/>
              </a:rPr>
              <a:t>Application and Algorithm fully functional on the Pi</a:t>
            </a: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pPr>
              <a:buFont typeface="Arial" panose="020F0502020204030204" pitchFamily="34" charset="0"/>
              <a:buChar char="•"/>
            </a:pPr>
            <a:r>
              <a:rPr lang="en-US" dirty="0">
                <a:cs typeface="Calibri"/>
              </a:rPr>
              <a:t>Achieving Communication between the Raspberry Pi and the MCU was difficult</a:t>
            </a:r>
          </a:p>
        </p:txBody>
      </p:sp>
    </p:spTree>
    <p:extLst>
      <p:ext uri="{BB962C8B-B14F-4D97-AF65-F5344CB8AC3E}">
        <p14:creationId xmlns:p14="http://schemas.microsoft.com/office/powerpoint/2010/main" val="359947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89EDF86-5418-4663-AD15-84E1E9B2AEC6}"/>
              </a:ext>
            </a:extLst>
          </p:cNvPr>
          <p:cNvSpPr>
            <a:spLocks noGrp="1"/>
          </p:cNvSpPr>
          <p:nvPr>
            <p:ph type="title"/>
          </p:nvPr>
        </p:nvSpPr>
        <p:spPr>
          <a:xfrm>
            <a:off x="492370" y="516835"/>
            <a:ext cx="3084844" cy="5772840"/>
          </a:xfrm>
        </p:spPr>
        <p:txBody>
          <a:bodyPr anchor="ctr">
            <a:normAutofit/>
          </a:bodyPr>
          <a:lstStyle/>
          <a:p>
            <a:r>
              <a:rPr lang="en-US">
                <a:solidFill>
                  <a:srgbClr val="FFFFFF"/>
                </a:solidFill>
              </a:rPr>
              <a:t>Goals and Objectives</a:t>
            </a:r>
          </a:p>
        </p:txBody>
      </p:sp>
      <p:sp>
        <p:nvSpPr>
          <p:cNvPr id="61" name="Rectangle 60">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4" name="Content Placeholder 31">
            <a:extLst>
              <a:ext uri="{FF2B5EF4-FFF2-40B4-BE49-F238E27FC236}">
                <a16:creationId xmlns:a16="http://schemas.microsoft.com/office/drawing/2014/main" id="{EE998848-6D24-4F41-B11A-A00DCBD9C3A6}"/>
              </a:ext>
            </a:extLst>
          </p:cNvPr>
          <p:cNvGraphicFramePr>
            <a:graphicFrameLocks noGrp="1"/>
          </p:cNvGraphicFramePr>
          <p:nvPr>
            <p:ph idx="1"/>
            <p:extLst>
              <p:ext uri="{D42A27DB-BD31-4B8C-83A1-F6EECF244321}">
                <p14:modId xmlns:p14="http://schemas.microsoft.com/office/powerpoint/2010/main" val="403821096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3153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9BB9B-1AD3-474B-90F8-E5375C9D0D4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Goggles</a:t>
            </a:r>
          </a:p>
        </p:txBody>
      </p:sp>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3" descr="A screenshot of a cell phone&#10;&#10;Description generated with very high confidence">
            <a:extLst>
              <a:ext uri="{FF2B5EF4-FFF2-40B4-BE49-F238E27FC236}">
                <a16:creationId xmlns:a16="http://schemas.microsoft.com/office/drawing/2014/main" id="{0F5B0E32-B871-4784-A4B5-8033DA022708}"/>
              </a:ext>
            </a:extLst>
          </p:cNvPr>
          <p:cNvPicPr>
            <a:picLocks noChangeAspect="1"/>
          </p:cNvPicPr>
          <p:nvPr/>
        </p:nvPicPr>
        <p:blipFill rotWithShape="1">
          <a:blip r:embed="rId2"/>
          <a:srcRect l="4712" t="49964" r="524" b="420"/>
          <a:stretch/>
        </p:blipFill>
        <p:spPr>
          <a:xfrm>
            <a:off x="-5751" y="497647"/>
            <a:ext cx="8163618" cy="5332398"/>
          </a:xfrm>
          <a:prstGeom prst="rect">
            <a:avLst/>
          </a:prstGeom>
        </p:spPr>
      </p:pic>
    </p:spTree>
    <p:extLst>
      <p:ext uri="{BB962C8B-B14F-4D97-AF65-F5344CB8AC3E}">
        <p14:creationId xmlns:p14="http://schemas.microsoft.com/office/powerpoint/2010/main" val="631899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870B-4B45-4A35-9AFB-8D8A0FC888F5}"/>
              </a:ext>
            </a:extLst>
          </p:cNvPr>
          <p:cNvSpPr>
            <a:spLocks noGrp="1"/>
          </p:cNvSpPr>
          <p:nvPr>
            <p:ph type="title"/>
          </p:nvPr>
        </p:nvSpPr>
        <p:spPr/>
        <p:txBody>
          <a:bodyPr/>
          <a:lstStyle/>
          <a:p>
            <a:r>
              <a:rPr lang="en-US"/>
              <a:t>Comparison of Goggles</a:t>
            </a:r>
          </a:p>
        </p:txBody>
      </p:sp>
      <p:sp>
        <p:nvSpPr>
          <p:cNvPr id="3" name="Content Placeholder 2">
            <a:extLst>
              <a:ext uri="{FF2B5EF4-FFF2-40B4-BE49-F238E27FC236}">
                <a16:creationId xmlns:a16="http://schemas.microsoft.com/office/drawing/2014/main" id="{35823A52-4D0D-4055-B3E0-200E37C3E782}"/>
              </a:ext>
            </a:extLst>
          </p:cNvPr>
          <p:cNvSpPr>
            <a:spLocks noGrp="1"/>
          </p:cNvSpPr>
          <p:nvPr>
            <p:ph idx="1"/>
          </p:nvPr>
        </p:nvSpPr>
        <p:spPr>
          <a:xfrm>
            <a:off x="2589212" y="1608083"/>
            <a:ext cx="8915400" cy="4303139"/>
          </a:xfrm>
        </p:spPr>
        <p:txBody>
          <a:bodyPr vert="horz" lIns="91440" tIns="45720" rIns="91440" bIns="45720" rtlCol="0" anchor="t">
            <a:normAutofit/>
          </a:bodyPr>
          <a:lstStyle/>
          <a:p>
            <a:endParaRPr lang="en-US"/>
          </a:p>
          <a:p>
            <a:endParaRPr lang="en-US"/>
          </a:p>
        </p:txBody>
      </p:sp>
      <p:graphicFrame>
        <p:nvGraphicFramePr>
          <p:cNvPr id="5" name="Table 4">
            <a:extLst>
              <a:ext uri="{FF2B5EF4-FFF2-40B4-BE49-F238E27FC236}">
                <a16:creationId xmlns:a16="http://schemas.microsoft.com/office/drawing/2014/main" id="{BA6F9A24-12C8-4DA0-A8E5-B3FCE996BD14}"/>
              </a:ext>
            </a:extLst>
          </p:cNvPr>
          <p:cNvGraphicFramePr>
            <a:graphicFrameLocks noGrp="1"/>
          </p:cNvGraphicFramePr>
          <p:nvPr>
            <p:extLst>
              <p:ext uri="{D42A27DB-BD31-4B8C-83A1-F6EECF244321}">
                <p14:modId xmlns:p14="http://schemas.microsoft.com/office/powerpoint/2010/main" val="743978839"/>
              </p:ext>
            </p:extLst>
          </p:nvPr>
        </p:nvGraphicFramePr>
        <p:xfrm>
          <a:off x="4680159" y="2038614"/>
          <a:ext cx="6267528" cy="3425912"/>
        </p:xfrm>
        <a:graphic>
          <a:graphicData uri="http://schemas.openxmlformats.org/drawingml/2006/table">
            <a:tbl>
              <a:tblPr firstRow="1" bandRow="1">
                <a:tableStyleId>{5C22544A-7EE6-4342-B048-85BDC9FD1C3A}</a:tableStyleId>
              </a:tblPr>
              <a:tblGrid>
                <a:gridCol w="1044588">
                  <a:extLst>
                    <a:ext uri="{9D8B030D-6E8A-4147-A177-3AD203B41FA5}">
                      <a16:colId xmlns:a16="http://schemas.microsoft.com/office/drawing/2014/main" val="1414131108"/>
                    </a:ext>
                  </a:extLst>
                </a:gridCol>
                <a:gridCol w="1044588">
                  <a:extLst>
                    <a:ext uri="{9D8B030D-6E8A-4147-A177-3AD203B41FA5}">
                      <a16:colId xmlns:a16="http://schemas.microsoft.com/office/drawing/2014/main" val="588983088"/>
                    </a:ext>
                  </a:extLst>
                </a:gridCol>
                <a:gridCol w="1044588">
                  <a:extLst>
                    <a:ext uri="{9D8B030D-6E8A-4147-A177-3AD203B41FA5}">
                      <a16:colId xmlns:a16="http://schemas.microsoft.com/office/drawing/2014/main" val="3232078740"/>
                    </a:ext>
                  </a:extLst>
                </a:gridCol>
                <a:gridCol w="1044588">
                  <a:extLst>
                    <a:ext uri="{9D8B030D-6E8A-4147-A177-3AD203B41FA5}">
                      <a16:colId xmlns:a16="http://schemas.microsoft.com/office/drawing/2014/main" val="1449824024"/>
                    </a:ext>
                  </a:extLst>
                </a:gridCol>
                <a:gridCol w="1044588">
                  <a:extLst>
                    <a:ext uri="{9D8B030D-6E8A-4147-A177-3AD203B41FA5}">
                      <a16:colId xmlns:a16="http://schemas.microsoft.com/office/drawing/2014/main" val="235995706"/>
                    </a:ext>
                  </a:extLst>
                </a:gridCol>
                <a:gridCol w="1044588">
                  <a:extLst>
                    <a:ext uri="{9D8B030D-6E8A-4147-A177-3AD203B41FA5}">
                      <a16:colId xmlns:a16="http://schemas.microsoft.com/office/drawing/2014/main" val="1287107606"/>
                    </a:ext>
                  </a:extLst>
                </a:gridCol>
              </a:tblGrid>
              <a:tr h="390129">
                <a:tc>
                  <a:txBody>
                    <a:bodyPr/>
                    <a:lstStyle/>
                    <a:p>
                      <a:pPr rtl="0" fontAlgn="t">
                        <a:spcBef>
                          <a:spcPts val="0"/>
                        </a:spcBef>
                        <a:spcAft>
                          <a:spcPts val="0"/>
                        </a:spcAft>
                      </a:pPr>
                      <a:r>
                        <a:rPr lang="en-US" sz="1200">
                          <a:effectLst/>
                        </a:rPr>
                        <a:t>Product</a:t>
                      </a:r>
                      <a:endParaRPr lang="en-US">
                        <a:effectLst/>
                      </a:endParaRPr>
                    </a:p>
                  </a:txBody>
                  <a:tcPr marL="63500" marR="63500" marT="63500" marB="63500"/>
                </a:tc>
                <a:tc>
                  <a:txBody>
                    <a:bodyPr/>
                    <a:lstStyle/>
                    <a:p>
                      <a:pPr rtl="0" fontAlgn="t">
                        <a:spcBef>
                          <a:spcPts val="0"/>
                        </a:spcBef>
                        <a:spcAft>
                          <a:spcPts val="0"/>
                        </a:spcAft>
                      </a:pPr>
                      <a:r>
                        <a:rPr lang="en-US" sz="1200">
                          <a:effectLst/>
                        </a:rPr>
                        <a:t>Structure</a:t>
                      </a:r>
                      <a:endParaRPr lang="en-US">
                        <a:effectLst/>
                      </a:endParaRPr>
                    </a:p>
                  </a:txBody>
                  <a:tcPr marL="63500" marR="63500" marT="63500" marB="63500"/>
                </a:tc>
                <a:tc>
                  <a:txBody>
                    <a:bodyPr/>
                    <a:lstStyle/>
                    <a:p>
                      <a:pPr rtl="0" fontAlgn="t">
                        <a:spcBef>
                          <a:spcPts val="0"/>
                        </a:spcBef>
                        <a:spcAft>
                          <a:spcPts val="0"/>
                        </a:spcAft>
                      </a:pPr>
                      <a:r>
                        <a:rPr lang="en-US" sz="1200">
                          <a:effectLst/>
                        </a:rPr>
                        <a:t>Straps</a:t>
                      </a:r>
                      <a:endParaRPr lang="en-US">
                        <a:effectLst/>
                      </a:endParaRPr>
                    </a:p>
                  </a:txBody>
                  <a:tcPr marL="63500" marR="63500" marT="63500" marB="63500"/>
                </a:tc>
                <a:tc>
                  <a:txBody>
                    <a:bodyPr/>
                    <a:lstStyle/>
                    <a:p>
                      <a:pPr rtl="0" fontAlgn="t">
                        <a:spcBef>
                          <a:spcPts val="0"/>
                        </a:spcBef>
                        <a:spcAft>
                          <a:spcPts val="0"/>
                        </a:spcAft>
                      </a:pPr>
                      <a:r>
                        <a:rPr lang="en-US" sz="1200">
                          <a:effectLst/>
                        </a:rPr>
                        <a:t>Plus or Negative</a:t>
                      </a:r>
                      <a:endParaRPr lang="en-US">
                        <a:effectLst/>
                      </a:endParaRPr>
                    </a:p>
                  </a:txBody>
                  <a:tcPr marL="63500" marR="63500" marT="63500" marB="63500"/>
                </a:tc>
                <a:tc>
                  <a:txBody>
                    <a:bodyPr/>
                    <a:lstStyle/>
                    <a:p>
                      <a:pPr rtl="0" fontAlgn="t">
                        <a:spcBef>
                          <a:spcPts val="0"/>
                        </a:spcBef>
                        <a:spcAft>
                          <a:spcPts val="0"/>
                        </a:spcAft>
                      </a:pPr>
                      <a:r>
                        <a:rPr lang="en-US" sz="1200">
                          <a:effectLst/>
                        </a:rPr>
                        <a:t>Cost</a:t>
                      </a:r>
                      <a:endParaRPr lang="en-US">
                        <a:effectLst/>
                      </a:endParaRPr>
                    </a:p>
                  </a:txBody>
                  <a:tcPr marL="63500" marR="63500" marT="63500" marB="63500"/>
                </a:tc>
                <a:tc>
                  <a:txBody>
                    <a:bodyPr/>
                    <a:lstStyle/>
                    <a:p>
                      <a:pPr rtl="0" fontAlgn="t">
                        <a:spcBef>
                          <a:spcPts val="0"/>
                        </a:spcBef>
                        <a:spcAft>
                          <a:spcPts val="0"/>
                        </a:spcAft>
                      </a:pPr>
                      <a:r>
                        <a:rPr lang="en-US" sz="1200">
                          <a:effectLst/>
                        </a:rPr>
                        <a:t>Shop</a:t>
                      </a:r>
                      <a:endParaRPr lang="en-US">
                        <a:effectLst/>
                      </a:endParaRPr>
                    </a:p>
                  </a:txBody>
                  <a:tcPr marL="63500" marR="63500" marT="63500" marB="63500"/>
                </a:tc>
                <a:extLst>
                  <a:ext uri="{0D108BD9-81ED-4DB2-BD59-A6C34878D82A}">
                    <a16:rowId xmlns:a16="http://schemas.microsoft.com/office/drawing/2014/main" val="366446801"/>
                  </a:ext>
                </a:extLst>
              </a:tr>
              <a:tr h="617704">
                <a:tc>
                  <a:txBody>
                    <a:bodyPr/>
                    <a:lstStyle/>
                    <a:p>
                      <a:pPr rtl="0" fontAlgn="t">
                        <a:spcBef>
                          <a:spcPts val="0"/>
                        </a:spcBef>
                        <a:spcAft>
                          <a:spcPts val="0"/>
                        </a:spcAft>
                      </a:pPr>
                      <a:r>
                        <a:rPr lang="en-US" sz="1200">
                          <a:solidFill>
                            <a:srgbClr val="FF0000"/>
                          </a:solidFill>
                          <a:effectLst/>
                        </a:rPr>
                        <a:t>UTOPIA360</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Solid plastic</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T shape</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Adjustable focus</a:t>
                      </a:r>
                      <a:endParaRPr lang="en-US">
                        <a:solidFill>
                          <a:srgbClr val="FF0000"/>
                        </a:solidFill>
                        <a:effectLst/>
                      </a:endParaRPr>
                    </a:p>
                    <a:p>
                      <a:pPr rtl="0" fontAlgn="t">
                        <a:spcBef>
                          <a:spcPts val="0"/>
                        </a:spcBef>
                        <a:spcAft>
                          <a:spcPts val="0"/>
                        </a:spcAft>
                      </a:pPr>
                      <a:r>
                        <a:rPr lang="en-US" sz="1200">
                          <a:solidFill>
                            <a:srgbClr val="FF0000"/>
                          </a:solidFill>
                          <a:effectLst/>
                        </a:rPr>
                        <a:t>Leather seal</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$36.82</a:t>
                      </a:r>
                      <a:endParaRPr lang="en-US">
                        <a:solidFill>
                          <a:srgbClr val="FF0000"/>
                        </a:solidFill>
                        <a:effectLst/>
                      </a:endParaRPr>
                    </a:p>
                  </a:txBody>
                  <a:tcPr marL="63500" marR="63500" marT="63500" marB="63500"/>
                </a:tc>
                <a:tc>
                  <a:txBody>
                    <a:bodyPr/>
                    <a:lstStyle/>
                    <a:p>
                      <a:pPr rtl="0" fontAlgn="t">
                        <a:spcBef>
                          <a:spcPts val="0"/>
                        </a:spcBef>
                        <a:spcAft>
                          <a:spcPts val="0"/>
                        </a:spcAft>
                      </a:pPr>
                      <a:r>
                        <a:rPr lang="en-US" sz="1200">
                          <a:solidFill>
                            <a:srgbClr val="FF0000"/>
                          </a:solidFill>
                          <a:effectLst/>
                        </a:rPr>
                        <a:t>Walmart</a:t>
                      </a:r>
                      <a:endParaRPr lang="en-US">
                        <a:solidFill>
                          <a:srgbClr val="FF0000"/>
                        </a:solidFill>
                        <a:effectLst/>
                      </a:endParaRPr>
                    </a:p>
                  </a:txBody>
                  <a:tcPr marL="63500" marR="63500" marT="63500" marB="63500"/>
                </a:tc>
                <a:extLst>
                  <a:ext uri="{0D108BD9-81ED-4DB2-BD59-A6C34878D82A}">
                    <a16:rowId xmlns:a16="http://schemas.microsoft.com/office/drawing/2014/main" val="2441330138"/>
                  </a:ext>
                </a:extLst>
              </a:tr>
              <a:tr h="1089112">
                <a:tc>
                  <a:txBody>
                    <a:bodyPr/>
                    <a:lstStyle/>
                    <a:p>
                      <a:pPr rtl="0" fontAlgn="t">
                        <a:spcBef>
                          <a:spcPts val="500"/>
                        </a:spcBef>
                        <a:spcAft>
                          <a:spcPts val="0"/>
                        </a:spcAft>
                      </a:pPr>
                      <a:r>
                        <a:rPr lang="en-US" sz="1200">
                          <a:effectLst/>
                        </a:rPr>
                        <a:t>Google Cardboard</a:t>
                      </a:r>
                      <a:endParaRPr lang="en-US">
                        <a:effectLst/>
                      </a:endParaRPr>
                    </a:p>
                    <a:p>
                      <a:pPr fontAlgn="t"/>
                      <a:br>
                        <a:rPr lang="en-US">
                          <a:effectLst/>
                        </a:rPr>
                      </a:br>
                      <a:endParaRPr lang="en-US">
                        <a:effectLst/>
                      </a:endParaRPr>
                    </a:p>
                  </a:txBody>
                  <a:tcPr marL="63500" marR="63500" marT="63500" marB="63500"/>
                </a:tc>
                <a:tc>
                  <a:txBody>
                    <a:bodyPr/>
                    <a:lstStyle/>
                    <a:p>
                      <a:pPr rtl="0" fontAlgn="t">
                        <a:spcBef>
                          <a:spcPts val="0"/>
                        </a:spcBef>
                        <a:spcAft>
                          <a:spcPts val="0"/>
                        </a:spcAft>
                      </a:pPr>
                      <a:r>
                        <a:rPr lang="en-US" sz="1200">
                          <a:effectLst/>
                        </a:rPr>
                        <a:t>Cardboard</a:t>
                      </a:r>
                      <a:endParaRPr lang="en-US">
                        <a:effectLst/>
                      </a:endParaRPr>
                    </a:p>
                  </a:txBody>
                  <a:tcPr marL="63500" marR="63500" marT="63500" marB="63500"/>
                </a:tc>
                <a:tc>
                  <a:txBody>
                    <a:bodyPr/>
                    <a:lstStyle/>
                    <a:p>
                      <a:pPr rtl="0" fontAlgn="t">
                        <a:spcBef>
                          <a:spcPts val="0"/>
                        </a:spcBef>
                        <a:spcAft>
                          <a:spcPts val="0"/>
                        </a:spcAft>
                      </a:pPr>
                      <a:r>
                        <a:rPr lang="en-US" sz="1200">
                          <a:effectLst/>
                        </a:rPr>
                        <a:t>Single </a:t>
                      </a:r>
                      <a:endParaRPr lang="en-US">
                        <a:effectLst/>
                      </a:endParaRPr>
                    </a:p>
                  </a:txBody>
                  <a:tcPr marL="63500" marR="63500" marT="63500" marB="63500"/>
                </a:tc>
                <a:tc>
                  <a:txBody>
                    <a:bodyPr/>
                    <a:lstStyle/>
                    <a:p>
                      <a:pPr rtl="0" fontAlgn="t">
                        <a:spcBef>
                          <a:spcPts val="0"/>
                        </a:spcBef>
                        <a:spcAft>
                          <a:spcPts val="0"/>
                        </a:spcAft>
                      </a:pPr>
                      <a:r>
                        <a:rPr lang="en-US" sz="1200">
                          <a:effectLst/>
                        </a:rPr>
                        <a:t>Not durable and cheaply made</a:t>
                      </a:r>
                      <a:endParaRPr lang="en-US">
                        <a:effectLst/>
                      </a:endParaRPr>
                    </a:p>
                  </a:txBody>
                  <a:tcPr marL="63500" marR="63500" marT="63500" marB="63500"/>
                </a:tc>
                <a:tc>
                  <a:txBody>
                    <a:bodyPr/>
                    <a:lstStyle/>
                    <a:p>
                      <a:pPr rtl="0" fontAlgn="t">
                        <a:spcBef>
                          <a:spcPts val="0"/>
                        </a:spcBef>
                        <a:spcAft>
                          <a:spcPts val="0"/>
                        </a:spcAft>
                      </a:pPr>
                      <a:r>
                        <a:rPr lang="en-US" sz="1200">
                          <a:effectLst/>
                        </a:rPr>
                        <a:t>$18.79</a:t>
                      </a:r>
                      <a:endParaRPr lang="en-US">
                        <a:effectLst/>
                      </a:endParaRPr>
                    </a:p>
                  </a:txBody>
                  <a:tcPr marL="63500" marR="63500" marT="63500" marB="63500"/>
                </a:tc>
                <a:tc>
                  <a:txBody>
                    <a:bodyPr/>
                    <a:lstStyle/>
                    <a:p>
                      <a:pPr rtl="0" fontAlgn="t">
                        <a:spcBef>
                          <a:spcPts val="0"/>
                        </a:spcBef>
                        <a:spcAft>
                          <a:spcPts val="0"/>
                        </a:spcAft>
                      </a:pPr>
                      <a:r>
                        <a:rPr lang="en-US" sz="1200">
                          <a:effectLst/>
                        </a:rPr>
                        <a:t>Walmart</a:t>
                      </a:r>
                      <a:endParaRPr lang="en-US">
                        <a:effectLst/>
                      </a:endParaRPr>
                    </a:p>
                  </a:txBody>
                  <a:tcPr marL="63500" marR="63500" marT="63500" marB="63500"/>
                </a:tc>
                <a:extLst>
                  <a:ext uri="{0D108BD9-81ED-4DB2-BD59-A6C34878D82A}">
                    <a16:rowId xmlns:a16="http://schemas.microsoft.com/office/drawing/2014/main" val="1330767523"/>
                  </a:ext>
                </a:extLst>
              </a:tr>
              <a:tr h="390129">
                <a:tc>
                  <a:txBody>
                    <a:bodyPr/>
                    <a:lstStyle/>
                    <a:p>
                      <a:pPr rtl="0" fontAlgn="t">
                        <a:spcBef>
                          <a:spcPts val="0"/>
                        </a:spcBef>
                        <a:spcAft>
                          <a:spcPts val="0"/>
                        </a:spcAft>
                      </a:pPr>
                      <a:r>
                        <a:rPr lang="en-US" sz="1200">
                          <a:effectLst/>
                        </a:rPr>
                        <a:t>Self built</a:t>
                      </a:r>
                      <a:endParaRPr lang="en-US">
                        <a:effectLst/>
                      </a:endParaRPr>
                    </a:p>
                  </a:txBody>
                  <a:tcPr marL="63500" marR="63500" marT="63500" marB="63500"/>
                </a:tc>
                <a:tc>
                  <a:txBody>
                    <a:bodyPr/>
                    <a:lstStyle/>
                    <a:p>
                      <a:pPr rtl="0" fontAlgn="t">
                        <a:spcBef>
                          <a:spcPts val="0"/>
                        </a:spcBef>
                        <a:spcAft>
                          <a:spcPts val="0"/>
                        </a:spcAft>
                      </a:pPr>
                      <a:r>
                        <a:rPr lang="en-US" sz="1200">
                          <a:effectLst/>
                        </a:rPr>
                        <a:t>EVA foam</a:t>
                      </a:r>
                      <a:endParaRPr lang="en-US">
                        <a:effectLst/>
                      </a:endParaRPr>
                    </a:p>
                  </a:txBody>
                  <a:tcPr marL="63500" marR="63500" marT="63500" marB="63500"/>
                </a:tc>
                <a:tc>
                  <a:txBody>
                    <a:bodyPr/>
                    <a:lstStyle/>
                    <a:p>
                      <a:pPr rtl="0" fontAlgn="t">
                        <a:spcBef>
                          <a:spcPts val="0"/>
                        </a:spcBef>
                        <a:spcAft>
                          <a:spcPts val="0"/>
                        </a:spcAft>
                      </a:pPr>
                      <a:r>
                        <a:rPr lang="en-US" sz="1200">
                          <a:effectLst/>
                        </a:rPr>
                        <a:t>Any </a:t>
                      </a:r>
                      <a:endParaRPr lang="en-US">
                        <a:effectLst/>
                      </a:endParaRPr>
                    </a:p>
                  </a:txBody>
                  <a:tcPr marL="63500" marR="63500" marT="63500" marB="63500"/>
                </a:tc>
                <a:tc>
                  <a:txBody>
                    <a:bodyPr/>
                    <a:lstStyle/>
                    <a:p>
                      <a:pPr rtl="0" fontAlgn="t">
                        <a:spcBef>
                          <a:spcPts val="0"/>
                        </a:spcBef>
                        <a:spcAft>
                          <a:spcPts val="0"/>
                        </a:spcAft>
                      </a:pPr>
                      <a:r>
                        <a:rPr lang="en-US" sz="1200">
                          <a:effectLst/>
                        </a:rPr>
                        <a:t>Takes time to make</a:t>
                      </a:r>
                      <a:endParaRPr lang="en-US">
                        <a:effectLst/>
                      </a:endParaRPr>
                    </a:p>
                  </a:txBody>
                  <a:tcPr marL="63500" marR="63500" marT="63500" marB="63500"/>
                </a:tc>
                <a:tc>
                  <a:txBody>
                    <a:bodyPr/>
                    <a:lstStyle/>
                    <a:p>
                      <a:pPr rtl="0" fontAlgn="t">
                        <a:spcBef>
                          <a:spcPts val="0"/>
                        </a:spcBef>
                        <a:spcAft>
                          <a:spcPts val="0"/>
                        </a:spcAft>
                      </a:pPr>
                      <a:r>
                        <a:rPr lang="en-US" sz="1200">
                          <a:effectLst/>
                        </a:rPr>
                        <a:t>Un-known</a:t>
                      </a:r>
                      <a:endParaRPr lang="en-US">
                        <a:effectLst/>
                      </a:endParaRPr>
                    </a:p>
                  </a:txBody>
                  <a:tcPr marL="63500" marR="63500" marT="63500" marB="63500"/>
                </a:tc>
                <a:tc>
                  <a:txBody>
                    <a:bodyPr/>
                    <a:lstStyle/>
                    <a:p>
                      <a:pPr rtl="0" fontAlgn="t">
                        <a:spcBef>
                          <a:spcPts val="0"/>
                        </a:spcBef>
                        <a:spcAft>
                          <a:spcPts val="0"/>
                        </a:spcAft>
                      </a:pPr>
                      <a:r>
                        <a:rPr lang="en-US" sz="1200">
                          <a:effectLst/>
                        </a:rPr>
                        <a:t>Any-where</a:t>
                      </a:r>
                      <a:endParaRPr lang="en-US">
                        <a:effectLst/>
                      </a:endParaRPr>
                    </a:p>
                  </a:txBody>
                  <a:tcPr marL="63500" marR="63500" marT="63500" marB="63500"/>
                </a:tc>
                <a:extLst>
                  <a:ext uri="{0D108BD9-81ED-4DB2-BD59-A6C34878D82A}">
                    <a16:rowId xmlns:a16="http://schemas.microsoft.com/office/drawing/2014/main" val="2421834359"/>
                  </a:ext>
                </a:extLst>
              </a:tr>
              <a:tr h="390129">
                <a:tc>
                  <a:txBody>
                    <a:bodyPr/>
                    <a:lstStyle/>
                    <a:p>
                      <a:pPr rtl="0" fontAlgn="t">
                        <a:spcBef>
                          <a:spcPts val="0"/>
                        </a:spcBef>
                        <a:spcAft>
                          <a:spcPts val="0"/>
                        </a:spcAft>
                      </a:pPr>
                      <a:r>
                        <a:rPr lang="en-US" sz="1200">
                          <a:effectLst/>
                        </a:rPr>
                        <a:t>Google Daydream View</a:t>
                      </a:r>
                      <a:endParaRPr lang="en-US">
                        <a:effectLst/>
                      </a:endParaRPr>
                    </a:p>
                  </a:txBody>
                  <a:tcPr marL="63500" marR="63500" marT="63500" marB="63500"/>
                </a:tc>
                <a:tc>
                  <a:txBody>
                    <a:bodyPr/>
                    <a:lstStyle/>
                    <a:p>
                      <a:pPr rtl="0" fontAlgn="t">
                        <a:spcBef>
                          <a:spcPts val="0"/>
                        </a:spcBef>
                        <a:spcAft>
                          <a:spcPts val="0"/>
                        </a:spcAft>
                      </a:pPr>
                      <a:r>
                        <a:rPr lang="en-US" sz="1200">
                          <a:effectLst/>
                        </a:rPr>
                        <a:t>Hard plastic</a:t>
                      </a:r>
                      <a:endParaRPr lang="en-US">
                        <a:effectLst/>
                      </a:endParaRPr>
                    </a:p>
                  </a:txBody>
                  <a:tcPr marL="63500" marR="63500" marT="63500" marB="63500"/>
                </a:tc>
                <a:tc>
                  <a:txBody>
                    <a:bodyPr/>
                    <a:lstStyle/>
                    <a:p>
                      <a:pPr rtl="0" fontAlgn="t">
                        <a:spcBef>
                          <a:spcPts val="0"/>
                        </a:spcBef>
                        <a:spcAft>
                          <a:spcPts val="0"/>
                        </a:spcAft>
                      </a:pPr>
                      <a:r>
                        <a:rPr lang="en-US" sz="1200">
                          <a:effectLst/>
                        </a:rPr>
                        <a:t>Single</a:t>
                      </a:r>
                      <a:endParaRPr lang="en-US">
                        <a:effectLst/>
                      </a:endParaRPr>
                    </a:p>
                  </a:txBody>
                  <a:tcPr marL="63500" marR="63500" marT="63500" marB="63500"/>
                </a:tc>
                <a:tc>
                  <a:txBody>
                    <a:bodyPr/>
                    <a:lstStyle/>
                    <a:p>
                      <a:pPr rtl="0" fontAlgn="t">
                        <a:spcBef>
                          <a:spcPts val="0"/>
                        </a:spcBef>
                        <a:spcAft>
                          <a:spcPts val="0"/>
                        </a:spcAft>
                      </a:pPr>
                      <a:r>
                        <a:rPr lang="en-US" sz="1200">
                          <a:effectLst/>
                        </a:rPr>
                        <a:t>Can’t be modified easily</a:t>
                      </a:r>
                      <a:endParaRPr lang="en-US">
                        <a:effectLst/>
                      </a:endParaRPr>
                    </a:p>
                  </a:txBody>
                  <a:tcPr marL="63500" marR="63500" marT="63500" marB="63500"/>
                </a:tc>
                <a:tc>
                  <a:txBody>
                    <a:bodyPr/>
                    <a:lstStyle/>
                    <a:p>
                      <a:pPr algn="ctr" rtl="0" fontAlgn="t">
                        <a:spcBef>
                          <a:spcPts val="0"/>
                        </a:spcBef>
                        <a:spcAft>
                          <a:spcPts val="0"/>
                        </a:spcAft>
                      </a:pPr>
                      <a:r>
                        <a:rPr lang="en-US" sz="1200">
                          <a:effectLst/>
                        </a:rPr>
                        <a:t>$79.99</a:t>
                      </a:r>
                      <a:endParaRPr lang="en-US">
                        <a:effectLst/>
                      </a:endParaRPr>
                    </a:p>
                  </a:txBody>
                  <a:tcPr marL="63500" marR="63500" marT="63500" marB="63500"/>
                </a:tc>
                <a:tc>
                  <a:txBody>
                    <a:bodyPr/>
                    <a:lstStyle/>
                    <a:p>
                      <a:pPr rtl="0" fontAlgn="t">
                        <a:spcBef>
                          <a:spcPts val="0"/>
                        </a:spcBef>
                        <a:spcAft>
                          <a:spcPts val="0"/>
                        </a:spcAft>
                      </a:pPr>
                      <a:r>
                        <a:rPr lang="en-US" sz="1200">
                          <a:effectLst/>
                        </a:rPr>
                        <a:t>Walmart</a:t>
                      </a:r>
                      <a:endParaRPr lang="en-US">
                        <a:effectLst/>
                      </a:endParaRPr>
                    </a:p>
                  </a:txBody>
                  <a:tcPr marL="63500" marR="63500" marT="63500" marB="63500"/>
                </a:tc>
                <a:extLst>
                  <a:ext uri="{0D108BD9-81ED-4DB2-BD59-A6C34878D82A}">
                    <a16:rowId xmlns:a16="http://schemas.microsoft.com/office/drawing/2014/main" val="3840882259"/>
                  </a:ext>
                </a:extLst>
              </a:tr>
            </a:tbl>
          </a:graphicData>
        </a:graphic>
      </p:graphicFrame>
      <p:sp>
        <p:nvSpPr>
          <p:cNvPr id="6" name="TextBox 5">
            <a:extLst>
              <a:ext uri="{FF2B5EF4-FFF2-40B4-BE49-F238E27FC236}">
                <a16:creationId xmlns:a16="http://schemas.microsoft.com/office/drawing/2014/main" id="{F9EA5AA7-EF53-49B1-88B1-36216A0523A5}"/>
              </a:ext>
            </a:extLst>
          </p:cNvPr>
          <p:cNvSpPr txBox="1"/>
          <p:nvPr/>
        </p:nvSpPr>
        <p:spPr>
          <a:xfrm>
            <a:off x="5328745" y="41200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585E5BA4-45DC-4FD4-8226-EA0FE5E6FA6F}"/>
              </a:ext>
            </a:extLst>
          </p:cNvPr>
          <p:cNvSpPr txBox="1"/>
          <p:nvPr/>
        </p:nvSpPr>
        <p:spPr>
          <a:xfrm>
            <a:off x="269000" y="3881930"/>
            <a:ext cx="4937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Picture 4" descr="A picture containing indoor, table, computer, keyboard&#10;&#10;Description generated with very high confidence">
            <a:extLst>
              <a:ext uri="{FF2B5EF4-FFF2-40B4-BE49-F238E27FC236}">
                <a16:creationId xmlns:a16="http://schemas.microsoft.com/office/drawing/2014/main" id="{7DF2FF7D-B2AE-4942-849F-59FF1B2FAE20}"/>
              </a:ext>
            </a:extLst>
          </p:cNvPr>
          <p:cNvPicPr>
            <a:picLocks noChangeAspect="1"/>
          </p:cNvPicPr>
          <p:nvPr/>
        </p:nvPicPr>
        <p:blipFill>
          <a:blip r:embed="rId3"/>
          <a:stretch>
            <a:fillRect/>
          </a:stretch>
        </p:blipFill>
        <p:spPr>
          <a:xfrm>
            <a:off x="336755" y="2283541"/>
            <a:ext cx="4267199" cy="3200400"/>
          </a:xfrm>
          <a:prstGeom prst="rect">
            <a:avLst/>
          </a:prstGeom>
        </p:spPr>
      </p:pic>
    </p:spTree>
    <p:extLst>
      <p:ext uri="{BB962C8B-B14F-4D97-AF65-F5344CB8AC3E}">
        <p14:creationId xmlns:p14="http://schemas.microsoft.com/office/powerpoint/2010/main" val="98411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C0733-C155-4458-9669-D00A80970C10}"/>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sz="4800">
                <a:solidFill>
                  <a:schemeClr val="tx1">
                    <a:lumMod val="75000"/>
                    <a:lumOff val="25000"/>
                  </a:schemeClr>
                </a:solidFill>
              </a:rPr>
              <a:t>Piper LCD Display </a:t>
            </a:r>
          </a:p>
        </p:txBody>
      </p:sp>
      <p:pic>
        <p:nvPicPr>
          <p:cNvPr id="5" name="Picture 5" descr="A picture containing table, sitting, computer, microwave&#10;&#10;Description generated with very high confidence">
            <a:extLst>
              <a:ext uri="{FF2B5EF4-FFF2-40B4-BE49-F238E27FC236}">
                <a16:creationId xmlns:a16="http://schemas.microsoft.com/office/drawing/2014/main" id="{A7F7D5D8-4525-4806-915D-B1E6C9A5496B}"/>
              </a:ext>
            </a:extLst>
          </p:cNvPr>
          <p:cNvPicPr>
            <a:picLocks noGrp="1" noChangeAspect="1"/>
          </p:cNvPicPr>
          <p:nvPr>
            <p:ph idx="1"/>
          </p:nvPr>
        </p:nvPicPr>
        <p:blipFill rotWithShape="1">
          <a:blip r:embed="rId3"/>
          <a:srcRect t="5811" r="3" b="12069"/>
          <a:stretch/>
        </p:blipFill>
        <p:spPr>
          <a:xfrm>
            <a:off x="633999" y="581098"/>
            <a:ext cx="4020297" cy="2476136"/>
          </a:xfrm>
          <a:prstGeom prst="rect">
            <a:avLst/>
          </a:prstGeom>
        </p:spPr>
      </p:pic>
      <p:cxnSp>
        <p:nvCxnSpPr>
          <p:cNvPr id="20" name="Straight Connector 19">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7" descr="A circuit board&#10;&#10;Description generated with very high confidence">
            <a:extLst>
              <a:ext uri="{FF2B5EF4-FFF2-40B4-BE49-F238E27FC236}">
                <a16:creationId xmlns:a16="http://schemas.microsoft.com/office/drawing/2014/main" id="{8F6B3799-4181-4F02-A4C0-B376E6A6A910}"/>
              </a:ext>
            </a:extLst>
          </p:cNvPr>
          <p:cNvPicPr>
            <a:picLocks noChangeAspect="1"/>
          </p:cNvPicPr>
          <p:nvPr/>
        </p:nvPicPr>
        <p:blipFill rotWithShape="1">
          <a:blip r:embed="rId4"/>
          <a:srcRect t="12149" r="3" b="5732"/>
          <a:stretch/>
        </p:blipFill>
        <p:spPr>
          <a:xfrm>
            <a:off x="633999" y="3218101"/>
            <a:ext cx="4020296" cy="2476136"/>
          </a:xfrm>
          <a:prstGeom prst="rect">
            <a:avLst/>
          </a:prstGeom>
        </p:spPr>
      </p:pic>
      <p:sp>
        <p:nvSpPr>
          <p:cNvPr id="4" name="Text Placeholder 3">
            <a:extLst>
              <a:ext uri="{FF2B5EF4-FFF2-40B4-BE49-F238E27FC236}">
                <a16:creationId xmlns:a16="http://schemas.microsoft.com/office/drawing/2014/main" id="{A9087A47-AD01-4CCA-8451-42DD76374E5A}"/>
              </a:ext>
            </a:extLst>
          </p:cNvPr>
          <p:cNvSpPr>
            <a:spLocks noGrp="1"/>
          </p:cNvSpPr>
          <p:nvPr>
            <p:ph type="body" sz="half" idx="2"/>
          </p:nvPr>
        </p:nvSpPr>
        <p:spPr>
          <a:xfrm>
            <a:off x="5144679" y="2198914"/>
            <a:ext cx="6405063" cy="3670180"/>
          </a:xfrm>
        </p:spPr>
        <p:txBody>
          <a:bodyPr vert="horz" lIns="0" tIns="45720" rIns="0" bIns="45720" rtlCol="0" anchor="t">
            <a:normAutofit/>
          </a:bodyPr>
          <a:lstStyle/>
          <a:p>
            <a:pPr marL="285750" indent="-285750">
              <a:buFont typeface="Wingdings" panose="020F0502020204030204" pitchFamily="34" charset="0"/>
              <a:buChar char="Ø"/>
            </a:pPr>
            <a:r>
              <a:rPr lang="en-US" sz="1800" b="1" dirty="0">
                <a:solidFill>
                  <a:schemeClr val="tx1">
                    <a:lumMod val="75000"/>
                    <a:lumOff val="25000"/>
                  </a:schemeClr>
                </a:solidFill>
                <a:cs typeface="Calibri"/>
              </a:rPr>
              <a:t>9 inch display</a:t>
            </a:r>
          </a:p>
          <a:p>
            <a:pPr marL="285750" indent="-285750">
              <a:buFont typeface="Wingdings" panose="020F0502020204030204" pitchFamily="34" charset="0"/>
              <a:buChar char="Ø"/>
            </a:pPr>
            <a:r>
              <a:rPr lang="en-US" sz="1800" b="1" dirty="0">
                <a:solidFill>
                  <a:schemeClr val="tx1">
                    <a:lumMod val="75000"/>
                    <a:lumOff val="25000"/>
                  </a:schemeClr>
                </a:solidFill>
                <a:cs typeface="Calibri"/>
              </a:rPr>
              <a:t>Runs on 5v, 500mA</a:t>
            </a:r>
          </a:p>
          <a:p>
            <a:pPr marL="285750" indent="-285750">
              <a:buFont typeface="Wingdings" panose="020F0502020204030204" pitchFamily="34" charset="0"/>
              <a:buChar char="Ø"/>
            </a:pPr>
            <a:r>
              <a:rPr lang="en-US" sz="1800" b="1" dirty="0">
                <a:solidFill>
                  <a:schemeClr val="tx1">
                    <a:lumMod val="75000"/>
                    <a:lumOff val="25000"/>
                  </a:schemeClr>
                </a:solidFill>
                <a:cs typeface="Calibri"/>
              </a:rPr>
              <a:t>HDMI input </a:t>
            </a:r>
          </a:p>
          <a:p>
            <a:pPr marL="285750" indent="-285750">
              <a:buFont typeface="Wingdings" panose="020F0502020204030204" pitchFamily="34" charset="0"/>
              <a:buChar char="Ø"/>
            </a:pPr>
            <a:r>
              <a:rPr lang="en-US" sz="1800" b="1" dirty="0">
                <a:solidFill>
                  <a:schemeClr val="tx1">
                    <a:lumMod val="75000"/>
                    <a:lumOff val="25000"/>
                  </a:schemeClr>
                </a:solidFill>
                <a:cs typeface="Calibri"/>
              </a:rPr>
              <a:t>Compatible with </a:t>
            </a:r>
            <a:r>
              <a:rPr lang="en-US" sz="1800" b="1" dirty="0" err="1">
                <a:solidFill>
                  <a:schemeClr val="tx1">
                    <a:lumMod val="75000"/>
                    <a:lumOff val="25000"/>
                  </a:schemeClr>
                </a:solidFill>
                <a:cs typeface="Calibri"/>
              </a:rPr>
              <a:t>Raspbarry</a:t>
            </a:r>
            <a:r>
              <a:rPr lang="en-US" sz="1800" b="1" dirty="0">
                <a:solidFill>
                  <a:schemeClr val="tx1">
                    <a:lumMod val="75000"/>
                    <a:lumOff val="25000"/>
                  </a:schemeClr>
                </a:solidFill>
                <a:cs typeface="Calibri"/>
              </a:rPr>
              <a:t> pi video drivers</a:t>
            </a:r>
          </a:p>
          <a:p>
            <a:pPr marL="285750" indent="-285750">
              <a:buFont typeface="Wingdings" panose="020F0502020204030204" pitchFamily="34" charset="0"/>
              <a:buChar char="Ø"/>
            </a:pPr>
            <a:endParaRPr lang="en-US" dirty="0">
              <a:solidFill>
                <a:schemeClr val="tx1">
                  <a:lumMod val="75000"/>
                  <a:lumOff val="25000"/>
                </a:schemeClr>
              </a:solidFill>
              <a:cs typeface="Calibri"/>
            </a:endParaRPr>
          </a:p>
        </p:txBody>
      </p:sp>
      <p:sp>
        <p:nvSpPr>
          <p:cNvPr id="22" name="Rectangle 21">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Table 5">
            <a:extLst>
              <a:ext uri="{FF2B5EF4-FFF2-40B4-BE49-F238E27FC236}">
                <a16:creationId xmlns:a16="http://schemas.microsoft.com/office/drawing/2014/main" id="{C7C3C1AA-89AF-46D4-BC14-8FEE38BBB4F4}"/>
              </a:ext>
            </a:extLst>
          </p:cNvPr>
          <p:cNvGraphicFramePr>
            <a:graphicFrameLocks noGrp="1"/>
          </p:cNvGraphicFramePr>
          <p:nvPr>
            <p:extLst>
              <p:ext uri="{D42A27DB-BD31-4B8C-83A1-F6EECF244321}">
                <p14:modId xmlns:p14="http://schemas.microsoft.com/office/powerpoint/2010/main" val="2081659152"/>
              </p:ext>
            </p:extLst>
          </p:nvPr>
        </p:nvGraphicFramePr>
        <p:xfrm>
          <a:off x="4790536" y="3781773"/>
          <a:ext cx="6415548" cy="2930768"/>
        </p:xfrm>
        <a:graphic>
          <a:graphicData uri="http://schemas.openxmlformats.org/drawingml/2006/table">
            <a:tbl>
              <a:tblPr firstRow="1" bandRow="1">
                <a:tableStyleId>{5C22544A-7EE6-4342-B048-85BDC9FD1C3A}</a:tableStyleId>
              </a:tblPr>
              <a:tblGrid>
                <a:gridCol w="1069258">
                  <a:extLst>
                    <a:ext uri="{9D8B030D-6E8A-4147-A177-3AD203B41FA5}">
                      <a16:colId xmlns:a16="http://schemas.microsoft.com/office/drawing/2014/main" val="2421276454"/>
                    </a:ext>
                  </a:extLst>
                </a:gridCol>
                <a:gridCol w="1069258">
                  <a:extLst>
                    <a:ext uri="{9D8B030D-6E8A-4147-A177-3AD203B41FA5}">
                      <a16:colId xmlns:a16="http://schemas.microsoft.com/office/drawing/2014/main" val="1338848569"/>
                    </a:ext>
                  </a:extLst>
                </a:gridCol>
                <a:gridCol w="1069258">
                  <a:extLst>
                    <a:ext uri="{9D8B030D-6E8A-4147-A177-3AD203B41FA5}">
                      <a16:colId xmlns:a16="http://schemas.microsoft.com/office/drawing/2014/main" val="961324152"/>
                    </a:ext>
                  </a:extLst>
                </a:gridCol>
                <a:gridCol w="1069258">
                  <a:extLst>
                    <a:ext uri="{9D8B030D-6E8A-4147-A177-3AD203B41FA5}">
                      <a16:colId xmlns:a16="http://schemas.microsoft.com/office/drawing/2014/main" val="3408267044"/>
                    </a:ext>
                  </a:extLst>
                </a:gridCol>
                <a:gridCol w="1069258">
                  <a:extLst>
                    <a:ext uri="{9D8B030D-6E8A-4147-A177-3AD203B41FA5}">
                      <a16:colId xmlns:a16="http://schemas.microsoft.com/office/drawing/2014/main" val="485527789"/>
                    </a:ext>
                  </a:extLst>
                </a:gridCol>
                <a:gridCol w="1069258">
                  <a:extLst>
                    <a:ext uri="{9D8B030D-6E8A-4147-A177-3AD203B41FA5}">
                      <a16:colId xmlns:a16="http://schemas.microsoft.com/office/drawing/2014/main" val="2855700263"/>
                    </a:ext>
                  </a:extLst>
                </a:gridCol>
              </a:tblGrid>
              <a:tr h="723417">
                <a:tc>
                  <a:txBody>
                    <a:bodyPr/>
                    <a:lstStyle/>
                    <a:p>
                      <a:pPr algn="ctr" rtl="0" fontAlgn="t">
                        <a:spcBef>
                          <a:spcPts val="0"/>
                        </a:spcBef>
                        <a:spcAft>
                          <a:spcPts val="0"/>
                        </a:spcAft>
                      </a:pPr>
                      <a:r>
                        <a:rPr lang="en-US" sz="1400">
                          <a:effectLst/>
                        </a:rPr>
                        <a:t>Screen</a:t>
                      </a:r>
                      <a:endParaRPr lang="en-US">
                        <a:effectLst/>
                      </a:endParaRPr>
                    </a:p>
                  </a:txBody>
                  <a:tcPr marL="63500" marR="63500" marT="63500" marB="63500"/>
                </a:tc>
                <a:tc>
                  <a:txBody>
                    <a:bodyPr/>
                    <a:lstStyle/>
                    <a:p>
                      <a:pPr rtl="0" fontAlgn="t">
                        <a:spcBef>
                          <a:spcPts val="0"/>
                        </a:spcBef>
                        <a:spcAft>
                          <a:spcPts val="0"/>
                        </a:spcAft>
                      </a:pPr>
                      <a:r>
                        <a:rPr lang="en-US" sz="1400">
                          <a:effectLst/>
                        </a:rPr>
                        <a:t>Resolution</a:t>
                      </a:r>
                      <a:endParaRPr lang="en-US">
                        <a:effectLst/>
                      </a:endParaRPr>
                    </a:p>
                  </a:txBody>
                  <a:tcPr marL="63500" marR="63500" marT="63500" marB="63500"/>
                </a:tc>
                <a:tc>
                  <a:txBody>
                    <a:bodyPr/>
                    <a:lstStyle/>
                    <a:p>
                      <a:pPr rtl="0" fontAlgn="t">
                        <a:spcBef>
                          <a:spcPts val="0"/>
                        </a:spcBef>
                        <a:spcAft>
                          <a:spcPts val="0"/>
                        </a:spcAft>
                      </a:pPr>
                      <a:r>
                        <a:rPr lang="en-US" sz="1400" dirty="0">
                          <a:effectLst/>
                        </a:rPr>
                        <a:t>Screen size</a:t>
                      </a:r>
                      <a:endParaRPr lang="en-US" dirty="0">
                        <a:effectLst/>
                      </a:endParaRPr>
                    </a:p>
                  </a:txBody>
                  <a:tcPr marL="63500" marR="63500" marT="63500" marB="63500"/>
                </a:tc>
                <a:tc>
                  <a:txBody>
                    <a:bodyPr/>
                    <a:lstStyle/>
                    <a:p>
                      <a:pPr algn="ctr" rtl="0" fontAlgn="t">
                        <a:spcBef>
                          <a:spcPts val="0"/>
                        </a:spcBef>
                        <a:spcAft>
                          <a:spcPts val="0"/>
                        </a:spcAft>
                      </a:pPr>
                      <a:r>
                        <a:rPr lang="en-US" sz="1400">
                          <a:effectLst/>
                        </a:rPr>
                        <a:t>price</a:t>
                      </a:r>
                      <a:endParaRPr lang="en-US">
                        <a:effectLst/>
                      </a:endParaRPr>
                    </a:p>
                  </a:txBody>
                  <a:tcPr marL="63500" marR="63500" marT="63500" marB="63500"/>
                </a:tc>
                <a:tc>
                  <a:txBody>
                    <a:bodyPr/>
                    <a:lstStyle/>
                    <a:p>
                      <a:pPr algn="ctr" rtl="0" fontAlgn="t">
                        <a:spcBef>
                          <a:spcPts val="0"/>
                        </a:spcBef>
                        <a:spcAft>
                          <a:spcPts val="0"/>
                        </a:spcAft>
                      </a:pPr>
                      <a:r>
                        <a:rPr lang="en-US" sz="1400">
                          <a:effectLst/>
                        </a:rPr>
                        <a:t>Weight</a:t>
                      </a:r>
                      <a:endParaRPr lang="en-US">
                        <a:effectLst/>
                      </a:endParaRPr>
                    </a:p>
                  </a:txBody>
                  <a:tcPr marL="63500" marR="63500" marT="63500" marB="63500"/>
                </a:tc>
                <a:tc>
                  <a:txBody>
                    <a:bodyPr/>
                    <a:lstStyle/>
                    <a:p>
                      <a:pPr algn="ctr" rtl="0" fontAlgn="t">
                        <a:spcBef>
                          <a:spcPts val="0"/>
                        </a:spcBef>
                        <a:spcAft>
                          <a:spcPts val="0"/>
                        </a:spcAft>
                      </a:pPr>
                      <a:r>
                        <a:rPr lang="en-US" sz="1400">
                          <a:effectLst/>
                        </a:rPr>
                        <a:t>shop</a:t>
                      </a:r>
                      <a:endParaRPr lang="en-US">
                        <a:effectLst/>
                      </a:endParaRPr>
                    </a:p>
                  </a:txBody>
                  <a:tcPr marL="63500" marR="63500" marT="63500" marB="63500"/>
                </a:tc>
                <a:extLst>
                  <a:ext uri="{0D108BD9-81ED-4DB2-BD59-A6C34878D82A}">
                    <a16:rowId xmlns:a16="http://schemas.microsoft.com/office/drawing/2014/main" val="3216264153"/>
                  </a:ext>
                </a:extLst>
              </a:tr>
              <a:tr h="593573">
                <a:tc>
                  <a:txBody>
                    <a:bodyPr/>
                    <a:lstStyle/>
                    <a:p>
                      <a:pPr algn="ctr" rtl="0" fontAlgn="t">
                        <a:spcBef>
                          <a:spcPts val="0"/>
                        </a:spcBef>
                        <a:spcAft>
                          <a:spcPts val="0"/>
                        </a:spcAft>
                      </a:pPr>
                      <a:r>
                        <a:rPr lang="en-US" sz="1100">
                          <a:effectLst/>
                        </a:rPr>
                        <a:t>Axion ACN-5507</a:t>
                      </a:r>
                      <a:endParaRPr lang="en-US">
                        <a:effectLst/>
                      </a:endParaRPr>
                    </a:p>
                  </a:txBody>
                  <a:tcPr marL="63500" marR="63500" marT="63500" marB="63500"/>
                </a:tc>
                <a:tc>
                  <a:txBody>
                    <a:bodyPr/>
                    <a:lstStyle/>
                    <a:p>
                      <a:pPr algn="ctr" rtl="0" fontAlgn="t">
                        <a:spcBef>
                          <a:spcPts val="0"/>
                        </a:spcBef>
                        <a:spcAft>
                          <a:spcPts val="0"/>
                        </a:spcAft>
                      </a:pPr>
                      <a:r>
                        <a:rPr lang="en-US" sz="1200" dirty="0">
                          <a:effectLst/>
                        </a:rPr>
                        <a:t>Unknown</a:t>
                      </a:r>
                      <a:endParaRPr lang="en-US" dirty="0">
                        <a:effectLst/>
                      </a:endParaRPr>
                    </a:p>
                  </a:txBody>
                  <a:tcPr marL="63500" marR="63500" marT="63500" marB="63500"/>
                </a:tc>
                <a:tc>
                  <a:txBody>
                    <a:bodyPr/>
                    <a:lstStyle/>
                    <a:p>
                      <a:pPr algn="ctr" rtl="0" fontAlgn="t">
                        <a:spcBef>
                          <a:spcPts val="0"/>
                        </a:spcBef>
                        <a:spcAft>
                          <a:spcPts val="0"/>
                        </a:spcAft>
                      </a:pPr>
                      <a:r>
                        <a:rPr lang="en-US" sz="1200">
                          <a:effectLst/>
                        </a:rPr>
                        <a:t>5 inches</a:t>
                      </a:r>
                      <a:endParaRPr lang="en-US">
                        <a:effectLst/>
                      </a:endParaRPr>
                    </a:p>
                  </a:txBody>
                  <a:tcPr marL="63500" marR="63500" marT="63500" marB="63500"/>
                </a:tc>
                <a:tc>
                  <a:txBody>
                    <a:bodyPr/>
                    <a:lstStyle/>
                    <a:p>
                      <a:pPr algn="ctr" rtl="0" fontAlgn="t">
                        <a:spcBef>
                          <a:spcPts val="0"/>
                        </a:spcBef>
                        <a:spcAft>
                          <a:spcPts val="0"/>
                        </a:spcAft>
                      </a:pPr>
                      <a:r>
                        <a:rPr lang="en-US" sz="1200">
                          <a:effectLst/>
                        </a:rPr>
                        <a:t>$70.00</a:t>
                      </a:r>
                      <a:endParaRPr lang="en-US">
                        <a:effectLst/>
                      </a:endParaRPr>
                    </a:p>
                  </a:txBody>
                  <a:tcPr marL="63500" marR="63500" marT="63500" marB="63500"/>
                </a:tc>
                <a:tc>
                  <a:txBody>
                    <a:bodyPr/>
                    <a:lstStyle/>
                    <a:p>
                      <a:pPr algn="ctr" rtl="0" fontAlgn="t">
                        <a:spcBef>
                          <a:spcPts val="0"/>
                        </a:spcBef>
                        <a:spcAft>
                          <a:spcPts val="0"/>
                        </a:spcAft>
                      </a:pPr>
                      <a:r>
                        <a:rPr lang="en-US" sz="1200">
                          <a:effectLst/>
                        </a:rPr>
                        <a:t>1.42 pounds</a:t>
                      </a:r>
                      <a:endParaRPr lang="en-US">
                        <a:effectLst/>
                      </a:endParaRPr>
                    </a:p>
                  </a:txBody>
                  <a:tcPr marL="63500" marR="63500" marT="63500" marB="63500"/>
                </a:tc>
                <a:tc>
                  <a:txBody>
                    <a:bodyPr/>
                    <a:lstStyle/>
                    <a:p>
                      <a:pPr algn="ctr" rtl="0" fontAlgn="t">
                        <a:spcBef>
                          <a:spcPts val="0"/>
                        </a:spcBef>
                        <a:spcAft>
                          <a:spcPts val="0"/>
                        </a:spcAft>
                      </a:pPr>
                      <a:r>
                        <a:rPr lang="en-US" sz="1200">
                          <a:effectLst/>
                        </a:rPr>
                        <a:t>Amazon</a:t>
                      </a:r>
                      <a:endParaRPr lang="en-US">
                        <a:effectLst/>
                      </a:endParaRPr>
                    </a:p>
                  </a:txBody>
                  <a:tcPr marL="63500" marR="63500" marT="63500" marB="63500"/>
                </a:tc>
                <a:extLst>
                  <a:ext uri="{0D108BD9-81ED-4DB2-BD59-A6C34878D82A}">
                    <a16:rowId xmlns:a16="http://schemas.microsoft.com/office/drawing/2014/main" val="3032217345"/>
                  </a:ext>
                </a:extLst>
              </a:tr>
              <a:tr h="389532">
                <a:tc>
                  <a:txBody>
                    <a:bodyPr/>
                    <a:lstStyle/>
                    <a:p>
                      <a:pPr algn="ctr" rtl="0" fontAlgn="t">
                        <a:spcBef>
                          <a:spcPts val="0"/>
                        </a:spcBef>
                        <a:spcAft>
                          <a:spcPts val="0"/>
                        </a:spcAft>
                      </a:pPr>
                      <a:r>
                        <a:rPr lang="en-US" sz="1200">
                          <a:effectLst/>
                        </a:rPr>
                        <a:t>BW TFT LCD</a:t>
                      </a:r>
                      <a:endParaRPr lang="en-US">
                        <a:effectLst/>
                      </a:endParaRPr>
                    </a:p>
                  </a:txBody>
                  <a:tcPr marL="63500" marR="63500" marT="63500" marB="63500"/>
                </a:tc>
                <a:tc>
                  <a:txBody>
                    <a:bodyPr/>
                    <a:lstStyle/>
                    <a:p>
                      <a:pPr algn="ctr" rtl="0" fontAlgn="t">
                        <a:spcBef>
                          <a:spcPts val="0"/>
                        </a:spcBef>
                        <a:spcAft>
                          <a:spcPts val="0"/>
                        </a:spcAft>
                      </a:pPr>
                      <a:r>
                        <a:rPr lang="en-US" sz="1200">
                          <a:effectLst/>
                        </a:rPr>
                        <a:t>320 x 240</a:t>
                      </a:r>
                      <a:endParaRPr lang="en-US">
                        <a:effectLst/>
                      </a:endParaRPr>
                    </a:p>
                  </a:txBody>
                  <a:tcPr marL="63500" marR="63500" marT="63500" marB="63500"/>
                </a:tc>
                <a:tc>
                  <a:txBody>
                    <a:bodyPr/>
                    <a:lstStyle/>
                    <a:p>
                      <a:pPr algn="ctr" rtl="0" fontAlgn="t">
                        <a:spcBef>
                          <a:spcPts val="0"/>
                        </a:spcBef>
                        <a:spcAft>
                          <a:spcPts val="0"/>
                        </a:spcAft>
                      </a:pPr>
                      <a:r>
                        <a:rPr lang="en-US" sz="1200">
                          <a:effectLst/>
                        </a:rPr>
                        <a:t>3.1 inches</a:t>
                      </a:r>
                      <a:endParaRPr lang="en-US">
                        <a:effectLst/>
                      </a:endParaRPr>
                    </a:p>
                  </a:txBody>
                  <a:tcPr marL="63500" marR="63500" marT="63500" marB="63500"/>
                </a:tc>
                <a:tc>
                  <a:txBody>
                    <a:bodyPr/>
                    <a:lstStyle/>
                    <a:p>
                      <a:pPr algn="ctr" rtl="0" fontAlgn="t">
                        <a:spcBef>
                          <a:spcPts val="0"/>
                        </a:spcBef>
                        <a:spcAft>
                          <a:spcPts val="0"/>
                        </a:spcAft>
                      </a:pPr>
                      <a:r>
                        <a:rPr lang="en-US" sz="1200">
                          <a:effectLst/>
                        </a:rPr>
                        <a:t>$20.00</a:t>
                      </a:r>
                      <a:endParaRPr lang="en-US">
                        <a:effectLst/>
                      </a:endParaRPr>
                    </a:p>
                  </a:txBody>
                  <a:tcPr marL="63500" marR="63500" marT="63500" marB="63500"/>
                </a:tc>
                <a:tc>
                  <a:txBody>
                    <a:bodyPr/>
                    <a:lstStyle/>
                    <a:p>
                      <a:pPr algn="ctr" rtl="0" fontAlgn="t">
                        <a:spcBef>
                          <a:spcPts val="0"/>
                        </a:spcBef>
                        <a:spcAft>
                          <a:spcPts val="0"/>
                        </a:spcAft>
                      </a:pPr>
                      <a:r>
                        <a:rPr lang="en-US" sz="1200">
                          <a:effectLst/>
                        </a:rPr>
                        <a:t>.4 pounds</a:t>
                      </a:r>
                      <a:endParaRPr lang="en-US">
                        <a:effectLst/>
                      </a:endParaRPr>
                    </a:p>
                  </a:txBody>
                  <a:tcPr marL="63500" marR="63500" marT="63500" marB="63500"/>
                </a:tc>
                <a:tc>
                  <a:txBody>
                    <a:bodyPr/>
                    <a:lstStyle/>
                    <a:p>
                      <a:pPr algn="ctr" rtl="0" fontAlgn="t">
                        <a:spcBef>
                          <a:spcPts val="0"/>
                        </a:spcBef>
                        <a:spcAft>
                          <a:spcPts val="0"/>
                        </a:spcAft>
                      </a:pPr>
                      <a:r>
                        <a:rPr lang="en-US" sz="1200">
                          <a:effectLst/>
                        </a:rPr>
                        <a:t>Amazon</a:t>
                      </a:r>
                      <a:endParaRPr lang="en-US">
                        <a:effectLst/>
                      </a:endParaRPr>
                    </a:p>
                  </a:txBody>
                  <a:tcPr marL="63500" marR="63500" marT="63500" marB="63500"/>
                </a:tc>
                <a:extLst>
                  <a:ext uri="{0D108BD9-81ED-4DB2-BD59-A6C34878D82A}">
                    <a16:rowId xmlns:a16="http://schemas.microsoft.com/office/drawing/2014/main" val="1017635823"/>
                  </a:ext>
                </a:extLst>
              </a:tr>
              <a:tr h="612123">
                <a:tc>
                  <a:txBody>
                    <a:bodyPr/>
                    <a:lstStyle/>
                    <a:p>
                      <a:pPr algn="ctr" rtl="0" fontAlgn="t">
                        <a:spcBef>
                          <a:spcPts val="0"/>
                        </a:spcBef>
                        <a:spcAft>
                          <a:spcPts val="0"/>
                        </a:spcAft>
                      </a:pPr>
                      <a:r>
                        <a:rPr lang="en-US" sz="1200">
                          <a:effectLst/>
                        </a:rPr>
                        <a:t>Phone</a:t>
                      </a:r>
                      <a:endParaRPr lang="en-US">
                        <a:effectLst/>
                      </a:endParaRPr>
                    </a:p>
                  </a:txBody>
                  <a:tcPr marL="63500" marR="63500" marT="63500" marB="63500"/>
                </a:tc>
                <a:tc>
                  <a:txBody>
                    <a:bodyPr/>
                    <a:lstStyle/>
                    <a:p>
                      <a:pPr algn="ctr" rtl="0" fontAlgn="t">
                        <a:spcBef>
                          <a:spcPts val="0"/>
                        </a:spcBef>
                        <a:spcAft>
                          <a:spcPts val="0"/>
                        </a:spcAft>
                      </a:pPr>
                      <a:r>
                        <a:rPr lang="en-US" sz="1200">
                          <a:effectLst/>
                        </a:rPr>
                        <a:t>720×1280</a:t>
                      </a:r>
                      <a:endParaRPr lang="en-US">
                        <a:effectLst/>
                      </a:endParaRPr>
                    </a:p>
                  </a:txBody>
                  <a:tcPr marL="63500" marR="63500" marT="63500" marB="63500"/>
                </a:tc>
                <a:tc>
                  <a:txBody>
                    <a:bodyPr/>
                    <a:lstStyle/>
                    <a:p>
                      <a:pPr algn="ctr" rtl="0" fontAlgn="t">
                        <a:spcBef>
                          <a:spcPts val="0"/>
                        </a:spcBef>
                        <a:spcAft>
                          <a:spcPts val="0"/>
                        </a:spcAft>
                      </a:pPr>
                      <a:r>
                        <a:rPr lang="en-US" sz="1200">
                          <a:effectLst/>
                        </a:rPr>
                        <a:t>4.7 in to 6.5 in</a:t>
                      </a:r>
                      <a:endParaRPr lang="en-US">
                        <a:effectLst/>
                      </a:endParaRPr>
                    </a:p>
                  </a:txBody>
                  <a:tcPr marL="63500" marR="63500" marT="63500" marB="63500"/>
                </a:tc>
                <a:tc>
                  <a:txBody>
                    <a:bodyPr/>
                    <a:lstStyle/>
                    <a:p>
                      <a:pPr algn="ctr" rtl="0" fontAlgn="t">
                        <a:spcBef>
                          <a:spcPts val="0"/>
                        </a:spcBef>
                        <a:spcAft>
                          <a:spcPts val="0"/>
                        </a:spcAft>
                      </a:pPr>
                      <a:r>
                        <a:rPr lang="en-US" sz="1200">
                          <a:effectLst/>
                        </a:rPr>
                        <a:t>N . A .</a:t>
                      </a:r>
                      <a:endParaRPr lang="en-US">
                        <a:effectLst/>
                      </a:endParaRPr>
                    </a:p>
                  </a:txBody>
                  <a:tcPr marL="63500" marR="63500" marT="63500" marB="63500"/>
                </a:tc>
                <a:tc>
                  <a:txBody>
                    <a:bodyPr/>
                    <a:lstStyle/>
                    <a:p>
                      <a:pPr algn="ctr" rtl="0" fontAlgn="t">
                        <a:spcBef>
                          <a:spcPts val="0"/>
                        </a:spcBef>
                        <a:spcAft>
                          <a:spcPts val="0"/>
                        </a:spcAft>
                      </a:pPr>
                      <a:r>
                        <a:rPr lang="en-US" sz="1200">
                          <a:effectLst/>
                        </a:rPr>
                        <a:t>.3 pounds</a:t>
                      </a:r>
                      <a:endParaRPr lang="en-US">
                        <a:effectLst/>
                      </a:endParaRPr>
                    </a:p>
                  </a:txBody>
                  <a:tcPr marL="63500" marR="63500" marT="63500" marB="63500"/>
                </a:tc>
                <a:tc>
                  <a:txBody>
                    <a:bodyPr/>
                    <a:lstStyle/>
                    <a:p>
                      <a:pPr algn="ctr" rtl="0" fontAlgn="t">
                        <a:spcBef>
                          <a:spcPts val="0"/>
                        </a:spcBef>
                        <a:spcAft>
                          <a:spcPts val="0"/>
                        </a:spcAft>
                      </a:pPr>
                      <a:r>
                        <a:rPr lang="en-US" sz="1200">
                          <a:effectLst/>
                        </a:rPr>
                        <a:t>N . A .</a:t>
                      </a:r>
                      <a:endParaRPr lang="en-US">
                        <a:effectLst/>
                      </a:endParaRPr>
                    </a:p>
                  </a:txBody>
                  <a:tcPr marL="63500" marR="63500" marT="63500" marB="63500"/>
                </a:tc>
                <a:extLst>
                  <a:ext uri="{0D108BD9-81ED-4DB2-BD59-A6C34878D82A}">
                    <a16:rowId xmlns:a16="http://schemas.microsoft.com/office/drawing/2014/main" val="3818492986"/>
                  </a:ext>
                </a:extLst>
              </a:tr>
              <a:tr h="612123">
                <a:tc>
                  <a:txBody>
                    <a:bodyPr/>
                    <a:lstStyle/>
                    <a:p>
                      <a:pPr algn="ctr" rtl="0" fontAlgn="t">
                        <a:spcBef>
                          <a:spcPts val="0"/>
                        </a:spcBef>
                        <a:spcAft>
                          <a:spcPts val="0"/>
                        </a:spcAft>
                      </a:pPr>
                      <a:r>
                        <a:rPr lang="en-US" sz="1200">
                          <a:effectLst/>
                        </a:rPr>
                        <a:t>Piper LCD Display</a:t>
                      </a:r>
                      <a:endParaRPr lang="en-US">
                        <a:effectLst/>
                      </a:endParaRPr>
                    </a:p>
                  </a:txBody>
                  <a:tcPr marL="63500" marR="63500" marT="63500" marB="63500"/>
                </a:tc>
                <a:tc>
                  <a:txBody>
                    <a:bodyPr/>
                    <a:lstStyle/>
                    <a:p>
                      <a:pPr algn="ctr" rtl="0" fontAlgn="t">
                        <a:spcBef>
                          <a:spcPts val="0"/>
                        </a:spcBef>
                        <a:spcAft>
                          <a:spcPts val="0"/>
                        </a:spcAft>
                      </a:pPr>
                      <a:r>
                        <a:rPr lang="en-US" sz="1200">
                          <a:effectLst/>
                        </a:rPr>
                        <a:t>Unknown</a:t>
                      </a:r>
                      <a:endParaRPr lang="en-US">
                        <a:effectLst/>
                      </a:endParaRPr>
                    </a:p>
                  </a:txBody>
                  <a:tcPr marL="63500" marR="63500" marT="63500" marB="63500"/>
                </a:tc>
                <a:tc>
                  <a:txBody>
                    <a:bodyPr/>
                    <a:lstStyle/>
                    <a:p>
                      <a:pPr algn="ctr" rtl="0" fontAlgn="t">
                        <a:spcBef>
                          <a:spcPts val="0"/>
                        </a:spcBef>
                        <a:spcAft>
                          <a:spcPts val="0"/>
                        </a:spcAft>
                      </a:pPr>
                      <a:r>
                        <a:rPr lang="en-US" sz="1200">
                          <a:effectLst/>
                        </a:rPr>
                        <a:t>9 inches</a:t>
                      </a:r>
                      <a:endParaRPr lang="en-US">
                        <a:effectLst/>
                      </a:endParaRPr>
                    </a:p>
                  </a:txBody>
                  <a:tcPr marL="63500" marR="63500" marT="63500" marB="63500"/>
                </a:tc>
                <a:tc>
                  <a:txBody>
                    <a:bodyPr/>
                    <a:lstStyle/>
                    <a:p>
                      <a:pPr algn="ctr" rtl="0" fontAlgn="t">
                        <a:spcBef>
                          <a:spcPts val="0"/>
                        </a:spcBef>
                        <a:spcAft>
                          <a:spcPts val="0"/>
                        </a:spcAft>
                      </a:pPr>
                      <a:r>
                        <a:rPr lang="en-US" sz="1200">
                          <a:effectLst/>
                        </a:rPr>
                        <a:t>N . A .</a:t>
                      </a:r>
                      <a:endParaRPr lang="en-US">
                        <a:effectLst/>
                      </a:endParaRPr>
                    </a:p>
                  </a:txBody>
                  <a:tcPr marL="63500" marR="63500" marT="63500" marB="63500"/>
                </a:tc>
                <a:tc>
                  <a:txBody>
                    <a:bodyPr/>
                    <a:lstStyle/>
                    <a:p>
                      <a:pPr algn="ctr" rtl="0" fontAlgn="t">
                        <a:spcBef>
                          <a:spcPts val="0"/>
                        </a:spcBef>
                        <a:spcAft>
                          <a:spcPts val="0"/>
                        </a:spcAft>
                      </a:pPr>
                      <a:r>
                        <a:rPr lang="en-US" sz="1200">
                          <a:effectLst/>
                        </a:rPr>
                        <a:t>.4 pounds</a:t>
                      </a:r>
                      <a:endParaRPr lang="en-US">
                        <a:effectLst/>
                      </a:endParaRPr>
                    </a:p>
                  </a:txBody>
                  <a:tcPr marL="63500" marR="63500" marT="63500" marB="63500"/>
                </a:tc>
                <a:tc>
                  <a:txBody>
                    <a:bodyPr/>
                    <a:lstStyle/>
                    <a:p>
                      <a:pPr algn="ctr" rtl="0" fontAlgn="t">
                        <a:spcBef>
                          <a:spcPts val="0"/>
                        </a:spcBef>
                        <a:spcAft>
                          <a:spcPts val="0"/>
                        </a:spcAft>
                      </a:pPr>
                      <a:r>
                        <a:rPr lang="en-US" sz="1200" dirty="0">
                          <a:effectLst/>
                        </a:rPr>
                        <a:t>N . A .</a:t>
                      </a:r>
                      <a:endParaRPr lang="en-US" dirty="0">
                        <a:effectLst/>
                      </a:endParaRPr>
                    </a:p>
                  </a:txBody>
                  <a:tcPr marL="63500" marR="63500" marT="63500" marB="63500"/>
                </a:tc>
                <a:extLst>
                  <a:ext uri="{0D108BD9-81ED-4DB2-BD59-A6C34878D82A}">
                    <a16:rowId xmlns:a16="http://schemas.microsoft.com/office/drawing/2014/main" val="1902254989"/>
                  </a:ext>
                </a:extLst>
              </a:tr>
            </a:tbl>
          </a:graphicData>
        </a:graphic>
      </p:graphicFrame>
      <p:sp>
        <p:nvSpPr>
          <p:cNvPr id="8" name="TextBox 7">
            <a:extLst>
              <a:ext uri="{FF2B5EF4-FFF2-40B4-BE49-F238E27FC236}">
                <a16:creationId xmlns:a16="http://schemas.microsoft.com/office/drawing/2014/main" id="{3D8E09B5-9C21-4655-96EC-113CC2B4013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166076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Goggles</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Attached the IR Transmitters</a:t>
            </a:r>
            <a:endParaRPr lang="en-US"/>
          </a:p>
          <a:p>
            <a:pPr>
              <a:buFont typeface="Arial" panose="020F0502020204030204" pitchFamily="34" charset="0"/>
              <a:buChar char="•"/>
            </a:pPr>
            <a:r>
              <a:rPr lang="en-US">
                <a:cs typeface="Calibri" panose="020F0502020204030204"/>
              </a:rPr>
              <a:t>Attached the IR Receivers</a:t>
            </a:r>
          </a:p>
          <a:p>
            <a:pPr>
              <a:buFont typeface="Arial" panose="020F0502020204030204" pitchFamily="34" charset="0"/>
              <a:buChar char="•"/>
            </a:pPr>
            <a:r>
              <a:rPr lang="en-US">
                <a:cs typeface="Calibri" panose="020F0502020204030204"/>
              </a:rPr>
              <a:t>Attached the screen</a:t>
            </a:r>
          </a:p>
          <a:p>
            <a:pPr>
              <a:buFont typeface="Arial" panose="020F0502020204030204" pitchFamily="34" charset="0"/>
              <a:buChar char="•"/>
            </a:pPr>
            <a:endParaRPr lang="en-US">
              <a:cs typeface="Calibri" panose="020F0502020204030204"/>
            </a:endParaRP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r>
              <a:rPr lang="en-US">
                <a:cs typeface="Calibri"/>
              </a:rPr>
              <a:t>Had to take off the front to fit the screen on</a:t>
            </a:r>
            <a:endParaRPr lang="en-US"/>
          </a:p>
        </p:txBody>
      </p:sp>
    </p:spTree>
    <p:extLst>
      <p:ext uri="{BB962C8B-B14F-4D97-AF65-F5344CB8AC3E}">
        <p14:creationId xmlns:p14="http://schemas.microsoft.com/office/powerpoint/2010/main" val="4203035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80FA4-5809-4B2B-B93B-6BD1EF0B7EC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600">
                <a:solidFill>
                  <a:schemeClr val="tx1">
                    <a:lumMod val="85000"/>
                    <a:lumOff val="15000"/>
                  </a:schemeClr>
                </a:solidFill>
              </a:rPr>
              <a:t>Application</a:t>
            </a:r>
          </a:p>
        </p:txBody>
      </p:sp>
      <p:cxnSp>
        <p:nvCxnSpPr>
          <p:cNvPr id="18" name="Straight Connector 17">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21">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A screenshot of a cell phone&#10;&#10;Description generated with very high confidence">
            <a:extLst>
              <a:ext uri="{FF2B5EF4-FFF2-40B4-BE49-F238E27FC236}">
                <a16:creationId xmlns:a16="http://schemas.microsoft.com/office/drawing/2014/main" id="{57886883-F68E-4AAF-9D93-80A8E919C15B}"/>
              </a:ext>
            </a:extLst>
          </p:cNvPr>
          <p:cNvPicPr>
            <a:picLocks noChangeAspect="1"/>
          </p:cNvPicPr>
          <p:nvPr/>
        </p:nvPicPr>
        <p:blipFill rotWithShape="1">
          <a:blip r:embed="rId2"/>
          <a:srcRect l="5236" t="49905" r="524" b="420"/>
          <a:stretch/>
        </p:blipFill>
        <p:spPr>
          <a:xfrm>
            <a:off x="8627" y="452529"/>
            <a:ext cx="8163633" cy="5420647"/>
          </a:xfrm>
          <a:prstGeom prst="rect">
            <a:avLst/>
          </a:prstGeom>
        </p:spPr>
      </p:pic>
    </p:spTree>
    <p:extLst>
      <p:ext uri="{BB962C8B-B14F-4D97-AF65-F5344CB8AC3E}">
        <p14:creationId xmlns:p14="http://schemas.microsoft.com/office/powerpoint/2010/main" val="3824592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2986-CA93-492D-A519-81CA508C911C}"/>
              </a:ext>
            </a:extLst>
          </p:cNvPr>
          <p:cNvSpPr>
            <a:spLocks noGrp="1"/>
          </p:cNvSpPr>
          <p:nvPr>
            <p:ph type="title"/>
          </p:nvPr>
        </p:nvSpPr>
        <p:spPr/>
        <p:txBody>
          <a:bodyPr/>
          <a:lstStyle/>
          <a:p>
            <a:r>
              <a:rPr lang="en-US">
                <a:cs typeface="Calibri Light"/>
              </a:rPr>
              <a:t>Application</a:t>
            </a:r>
            <a:endParaRPr lang="en-US"/>
          </a:p>
        </p:txBody>
      </p:sp>
      <p:sp>
        <p:nvSpPr>
          <p:cNvPr id="3" name="Content Placeholder 2">
            <a:extLst>
              <a:ext uri="{FF2B5EF4-FFF2-40B4-BE49-F238E27FC236}">
                <a16:creationId xmlns:a16="http://schemas.microsoft.com/office/drawing/2014/main" id="{6D88AB27-4DAE-46D1-87B5-0AC6573EA10D}"/>
              </a:ext>
            </a:extLst>
          </p:cNvPr>
          <p:cNvSpPr>
            <a:spLocks noGrp="1"/>
          </p:cNvSpPr>
          <p:nvPr>
            <p:ph idx="1"/>
          </p:nvPr>
        </p:nvSpPr>
        <p:spPr>
          <a:xfrm>
            <a:off x="1097280" y="1845734"/>
            <a:ext cx="10129010" cy="3090362"/>
          </a:xfrm>
        </p:spPr>
        <p:txBody>
          <a:bodyPr vert="horz" lIns="0" tIns="45720" rIns="0" bIns="45720" rtlCol="0" anchor="t">
            <a:normAutofit/>
          </a:bodyPr>
          <a:lstStyle/>
          <a:p>
            <a:pPr>
              <a:buFont typeface="Arial" panose="020F0502020204030204" pitchFamily="34" charset="0"/>
              <a:buChar char="•"/>
            </a:pPr>
            <a:r>
              <a:rPr lang="en-US" dirty="0">
                <a:cs typeface="Calibri" panose="020F0502020204030204"/>
              </a:rPr>
              <a:t>We will be using a  Technical Demonstration to test the accuracy of our algorithm.</a:t>
            </a:r>
            <a:endParaRPr lang="en-US" dirty="0"/>
          </a:p>
          <a:p>
            <a:pPr>
              <a:buFont typeface="Arial" panose="020F0502020204030204" pitchFamily="34" charset="0"/>
              <a:buChar char="•"/>
            </a:pPr>
            <a:r>
              <a:rPr lang="en-US" dirty="0">
                <a:cs typeface="Calibri" panose="020F0502020204030204"/>
              </a:rPr>
              <a:t>We will be testing the Cardinal Directions (North, South, East, and West)</a:t>
            </a:r>
          </a:p>
          <a:p>
            <a:pPr>
              <a:buFont typeface="Arial" panose="020F0502020204030204" pitchFamily="34" charset="0"/>
              <a:buChar char="•"/>
            </a:pPr>
            <a:endParaRPr lang="en-US" dirty="0">
              <a:cs typeface="Calibri" panose="020F0502020204030204"/>
            </a:endParaRPr>
          </a:p>
          <a:p>
            <a:pPr marL="0" indent="0">
              <a:buNone/>
            </a:pPr>
            <a:endParaRPr lang="en-US" dirty="0">
              <a:ea typeface="+mn-lt"/>
              <a:cs typeface="+mn-lt"/>
            </a:endParaRPr>
          </a:p>
          <a:p>
            <a:pPr>
              <a:buFont typeface="Arial" panose="020F0502020204030204" pitchFamily="34" charset="0"/>
              <a:buChar char="•"/>
            </a:pPr>
            <a:endParaRPr lang="en-US" dirty="0">
              <a:ea typeface="+mn-lt"/>
              <a:cs typeface="+mn-lt"/>
            </a:endParaRPr>
          </a:p>
          <a:p>
            <a:pPr marL="0" indent="0">
              <a:buNone/>
            </a:pPr>
            <a:endParaRPr lang="en-US" dirty="0">
              <a:ea typeface="+mn-lt"/>
              <a:cs typeface="+mn-lt"/>
            </a:endParaRPr>
          </a:p>
        </p:txBody>
      </p:sp>
      <p:pic>
        <p:nvPicPr>
          <p:cNvPr id="4" name="Picture 5" descr="A picture containing object, clock&#10;&#10;Description generated with very high confidence">
            <a:extLst>
              <a:ext uri="{FF2B5EF4-FFF2-40B4-BE49-F238E27FC236}">
                <a16:creationId xmlns:a16="http://schemas.microsoft.com/office/drawing/2014/main" id="{C1145561-6793-4F8F-B491-0D5F2C2A58A4}"/>
              </a:ext>
            </a:extLst>
          </p:cNvPr>
          <p:cNvPicPr>
            <a:picLocks noChangeAspect="1"/>
          </p:cNvPicPr>
          <p:nvPr/>
        </p:nvPicPr>
        <p:blipFill>
          <a:blip r:embed="rId2"/>
          <a:stretch>
            <a:fillRect/>
          </a:stretch>
        </p:blipFill>
        <p:spPr>
          <a:xfrm>
            <a:off x="4724400" y="3122328"/>
            <a:ext cx="2743200" cy="2351314"/>
          </a:xfrm>
          <a:prstGeom prst="rect">
            <a:avLst/>
          </a:prstGeom>
        </p:spPr>
      </p:pic>
    </p:spTree>
    <p:extLst>
      <p:ext uri="{BB962C8B-B14F-4D97-AF65-F5344CB8AC3E}">
        <p14:creationId xmlns:p14="http://schemas.microsoft.com/office/powerpoint/2010/main" val="2921391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5A97-7DDE-4D4F-AD69-C60D648A3AD5}"/>
              </a:ext>
            </a:extLst>
          </p:cNvPr>
          <p:cNvSpPr>
            <a:spLocks noGrp="1"/>
          </p:cNvSpPr>
          <p:nvPr>
            <p:ph type="title"/>
          </p:nvPr>
        </p:nvSpPr>
        <p:spPr/>
        <p:txBody>
          <a:bodyPr/>
          <a:lstStyle/>
          <a:p>
            <a:r>
              <a:rPr lang="en-US" dirty="0">
                <a:cs typeface="Calibri Light"/>
              </a:rPr>
              <a:t>Selecting a Communication Protocol</a:t>
            </a:r>
            <a:br>
              <a:rPr lang="en-US" dirty="0">
                <a:cs typeface="Calibri Light"/>
              </a:rPr>
            </a:br>
            <a:r>
              <a:rPr lang="en-US" dirty="0">
                <a:cs typeface="Calibri Light"/>
              </a:rPr>
              <a:t>SPI vs I2C vs UART</a:t>
            </a:r>
            <a:endParaRPr lang="en-US" dirty="0"/>
          </a:p>
        </p:txBody>
      </p:sp>
      <p:graphicFrame>
        <p:nvGraphicFramePr>
          <p:cNvPr id="3" name="Table 4">
            <a:extLst>
              <a:ext uri="{FF2B5EF4-FFF2-40B4-BE49-F238E27FC236}">
                <a16:creationId xmlns:a16="http://schemas.microsoft.com/office/drawing/2014/main" id="{A2B8F9AE-BFDB-44D7-AD2D-AD6F57CF51F3}"/>
              </a:ext>
            </a:extLst>
          </p:cNvPr>
          <p:cNvGraphicFramePr>
            <a:graphicFrameLocks noGrp="1"/>
          </p:cNvGraphicFramePr>
          <p:nvPr>
            <p:extLst>
              <p:ext uri="{D42A27DB-BD31-4B8C-83A1-F6EECF244321}">
                <p14:modId xmlns:p14="http://schemas.microsoft.com/office/powerpoint/2010/main" val="85652946"/>
              </p:ext>
            </p:extLst>
          </p:nvPr>
        </p:nvGraphicFramePr>
        <p:xfrm>
          <a:off x="1858818" y="1863435"/>
          <a:ext cx="8771082" cy="3910045"/>
        </p:xfrm>
        <a:graphic>
          <a:graphicData uri="http://schemas.openxmlformats.org/drawingml/2006/table">
            <a:tbl>
              <a:tblPr firstRow="1" bandRow="1">
                <a:tableStyleId>{5C22544A-7EE6-4342-B048-85BDC9FD1C3A}</a:tableStyleId>
              </a:tblPr>
              <a:tblGrid>
                <a:gridCol w="2923694">
                  <a:extLst>
                    <a:ext uri="{9D8B030D-6E8A-4147-A177-3AD203B41FA5}">
                      <a16:colId xmlns:a16="http://schemas.microsoft.com/office/drawing/2014/main" val="3743912451"/>
                    </a:ext>
                  </a:extLst>
                </a:gridCol>
                <a:gridCol w="2923694">
                  <a:extLst>
                    <a:ext uri="{9D8B030D-6E8A-4147-A177-3AD203B41FA5}">
                      <a16:colId xmlns:a16="http://schemas.microsoft.com/office/drawing/2014/main" val="2086565785"/>
                    </a:ext>
                  </a:extLst>
                </a:gridCol>
                <a:gridCol w="2923694">
                  <a:extLst>
                    <a:ext uri="{9D8B030D-6E8A-4147-A177-3AD203B41FA5}">
                      <a16:colId xmlns:a16="http://schemas.microsoft.com/office/drawing/2014/main" val="2676741318"/>
                    </a:ext>
                  </a:extLst>
                </a:gridCol>
              </a:tblGrid>
              <a:tr h="424228">
                <a:tc>
                  <a:txBody>
                    <a:bodyPr/>
                    <a:lstStyle/>
                    <a:p>
                      <a:pPr algn="ctr"/>
                      <a:r>
                        <a:rPr lang="en-US" dirty="0"/>
                        <a:t>SPI Pros</a:t>
                      </a:r>
                    </a:p>
                  </a:txBody>
                  <a:tcPr/>
                </a:tc>
                <a:tc>
                  <a:txBody>
                    <a:bodyPr/>
                    <a:lstStyle/>
                    <a:p>
                      <a:pPr algn="ctr"/>
                      <a:r>
                        <a:rPr lang="en-US" dirty="0"/>
                        <a:t>I2C Pros</a:t>
                      </a:r>
                    </a:p>
                  </a:txBody>
                  <a:tcPr/>
                </a:tc>
                <a:tc>
                  <a:txBody>
                    <a:bodyPr/>
                    <a:lstStyle/>
                    <a:p>
                      <a:pPr algn="ctr"/>
                      <a:r>
                        <a:rPr lang="en-US" dirty="0">
                          <a:solidFill>
                            <a:srgbClr val="FFFF00"/>
                          </a:solidFill>
                        </a:rPr>
                        <a:t>UART Pros</a:t>
                      </a:r>
                    </a:p>
                  </a:txBody>
                  <a:tcPr/>
                </a:tc>
                <a:extLst>
                  <a:ext uri="{0D108BD9-81ED-4DB2-BD59-A6C34878D82A}">
                    <a16:rowId xmlns:a16="http://schemas.microsoft.com/office/drawing/2014/main" val="4064477817"/>
                  </a:ext>
                </a:extLst>
              </a:tr>
              <a:tr h="737711">
                <a:tc>
                  <a:txBody>
                    <a:bodyPr/>
                    <a:lstStyle/>
                    <a:p>
                      <a:r>
                        <a:rPr lang="en-US" dirty="0"/>
                        <a:t>Fastest Communication Protocol</a:t>
                      </a:r>
                    </a:p>
                  </a:txBody>
                  <a:tcPr/>
                </a:tc>
                <a:tc>
                  <a:txBody>
                    <a:bodyPr/>
                    <a:lstStyle/>
                    <a:p>
                      <a:r>
                        <a:rPr lang="en-US" dirty="0"/>
                        <a:t>Only Uses Two Wires</a:t>
                      </a:r>
                    </a:p>
                  </a:txBody>
                  <a:tcPr/>
                </a:tc>
                <a:tc>
                  <a:txBody>
                    <a:bodyPr/>
                    <a:lstStyle/>
                    <a:p>
                      <a:r>
                        <a:rPr lang="en-US" dirty="0"/>
                        <a:t>Simple to Operate</a:t>
                      </a:r>
                    </a:p>
                  </a:txBody>
                  <a:tcPr/>
                </a:tc>
                <a:extLst>
                  <a:ext uri="{0D108BD9-81ED-4DB2-BD59-A6C34878D82A}">
                    <a16:rowId xmlns:a16="http://schemas.microsoft.com/office/drawing/2014/main" val="1255205750"/>
                  </a:ext>
                </a:extLst>
              </a:tr>
              <a:tr h="737711">
                <a:tc>
                  <a:txBody>
                    <a:bodyPr/>
                    <a:lstStyle/>
                    <a:p>
                      <a:r>
                        <a:rPr lang="en-US" dirty="0"/>
                        <a:t>Data can transmitted and received at the same time</a:t>
                      </a:r>
                    </a:p>
                  </a:txBody>
                  <a:tcPr/>
                </a:tc>
                <a:tc>
                  <a:txBody>
                    <a:bodyPr/>
                    <a:lstStyle/>
                    <a:p>
                      <a:r>
                        <a:rPr lang="en-US" dirty="0"/>
                        <a:t>Supports Multiple Masters and Slaves</a:t>
                      </a:r>
                    </a:p>
                  </a:txBody>
                  <a:tcPr/>
                </a:tc>
                <a:tc>
                  <a:txBody>
                    <a:bodyPr/>
                    <a:lstStyle/>
                    <a:p>
                      <a:r>
                        <a:rPr lang="en-US" dirty="0"/>
                        <a:t>Previous Experience</a:t>
                      </a:r>
                    </a:p>
                  </a:txBody>
                  <a:tcPr/>
                </a:tc>
                <a:extLst>
                  <a:ext uri="{0D108BD9-81ED-4DB2-BD59-A6C34878D82A}">
                    <a16:rowId xmlns:a16="http://schemas.microsoft.com/office/drawing/2014/main" val="711796691"/>
                  </a:ext>
                </a:extLst>
              </a:tr>
              <a:tr h="424228">
                <a:tc>
                  <a:txBody>
                    <a:bodyPr/>
                    <a:lstStyle/>
                    <a:p>
                      <a:r>
                        <a:rPr lang="en-US" dirty="0"/>
                        <a:t>Supports Multiple Slaves</a:t>
                      </a:r>
                    </a:p>
                  </a:txBody>
                  <a:tcPr/>
                </a:tc>
                <a:tc>
                  <a:txBody>
                    <a:bodyPr/>
                    <a:lstStyle/>
                    <a:p>
                      <a:endParaRPr lang="en-US" dirty="0"/>
                    </a:p>
                  </a:txBody>
                  <a:tcPr/>
                </a:tc>
                <a:tc>
                  <a:txBody>
                    <a:bodyPr/>
                    <a:lstStyle/>
                    <a:p>
                      <a:r>
                        <a:rPr lang="en-US" dirty="0"/>
                        <a:t>No Clock Needed</a:t>
                      </a:r>
                    </a:p>
                  </a:txBody>
                  <a:tcPr/>
                </a:tc>
                <a:extLst>
                  <a:ext uri="{0D108BD9-81ED-4DB2-BD59-A6C34878D82A}">
                    <a16:rowId xmlns:a16="http://schemas.microsoft.com/office/drawing/2014/main" val="3973181807"/>
                  </a:ext>
                </a:extLst>
              </a:tr>
              <a:tr h="424228">
                <a:tc>
                  <a:txBody>
                    <a:bodyPr/>
                    <a:lstStyle/>
                    <a:p>
                      <a:endParaRPr lang="en-US" dirty="0"/>
                    </a:p>
                  </a:txBody>
                  <a:tcPr/>
                </a:tc>
                <a:tc>
                  <a:txBody>
                    <a:bodyPr/>
                    <a:lstStyle/>
                    <a:p>
                      <a:endParaRPr lang="en-US" dirty="0"/>
                    </a:p>
                  </a:txBody>
                  <a:tcPr/>
                </a:tc>
                <a:tc>
                  <a:txBody>
                    <a:bodyPr/>
                    <a:lstStyle/>
                    <a:p>
                      <a:r>
                        <a:rPr lang="en-US" dirty="0"/>
                        <a:t>Parity Bit</a:t>
                      </a:r>
                    </a:p>
                  </a:txBody>
                  <a:tcPr/>
                </a:tc>
                <a:extLst>
                  <a:ext uri="{0D108BD9-81ED-4DB2-BD59-A6C34878D82A}">
                    <a16:rowId xmlns:a16="http://schemas.microsoft.com/office/drawing/2014/main" val="2913950427"/>
                  </a:ext>
                </a:extLst>
              </a:tr>
              <a:tr h="424228">
                <a:tc>
                  <a:txBody>
                    <a:bodyPr/>
                    <a:lstStyle/>
                    <a:p>
                      <a:pPr algn="ctr"/>
                      <a:r>
                        <a:rPr lang="en-US" dirty="0"/>
                        <a:t>SPI Cons</a:t>
                      </a:r>
                    </a:p>
                  </a:txBody>
                  <a:tcPr/>
                </a:tc>
                <a:tc>
                  <a:txBody>
                    <a:bodyPr/>
                    <a:lstStyle/>
                    <a:p>
                      <a:pPr algn="ctr"/>
                      <a:r>
                        <a:rPr lang="en-US" dirty="0"/>
                        <a:t>I2C Cons</a:t>
                      </a:r>
                    </a:p>
                  </a:txBody>
                  <a:tcPr/>
                </a:tc>
                <a:tc>
                  <a:txBody>
                    <a:bodyPr/>
                    <a:lstStyle/>
                    <a:p>
                      <a:pPr algn="ctr"/>
                      <a:r>
                        <a:rPr lang="en-US" dirty="0"/>
                        <a:t>UART Cons</a:t>
                      </a:r>
                    </a:p>
                  </a:txBody>
                  <a:tcPr/>
                </a:tc>
                <a:extLst>
                  <a:ext uri="{0D108BD9-81ED-4DB2-BD59-A6C34878D82A}">
                    <a16:rowId xmlns:a16="http://schemas.microsoft.com/office/drawing/2014/main" val="3549196406"/>
                  </a:ext>
                </a:extLst>
              </a:tr>
              <a:tr h="737711">
                <a:tc>
                  <a:txBody>
                    <a:bodyPr/>
                    <a:lstStyle/>
                    <a:p>
                      <a:r>
                        <a:rPr lang="en-US" dirty="0"/>
                        <a:t>No Way to check for Errors</a:t>
                      </a:r>
                    </a:p>
                  </a:txBody>
                  <a:tcPr/>
                </a:tc>
                <a:tc>
                  <a:txBody>
                    <a:bodyPr/>
                    <a:lstStyle/>
                    <a:p>
                      <a:r>
                        <a:rPr lang="en-US" dirty="0"/>
                        <a:t>Complexity Increases as number of devices increases</a:t>
                      </a:r>
                    </a:p>
                  </a:txBody>
                  <a:tcPr/>
                </a:tc>
                <a:tc>
                  <a:txBody>
                    <a:bodyPr/>
                    <a:lstStyle/>
                    <a:p>
                      <a:r>
                        <a:rPr lang="en-US" dirty="0"/>
                        <a:t>Cannot Use Multiple Master and Slaves</a:t>
                      </a:r>
                    </a:p>
                  </a:txBody>
                  <a:tcPr/>
                </a:tc>
                <a:extLst>
                  <a:ext uri="{0D108BD9-81ED-4DB2-BD59-A6C34878D82A}">
                    <a16:rowId xmlns:a16="http://schemas.microsoft.com/office/drawing/2014/main" val="2839018622"/>
                  </a:ext>
                </a:extLst>
              </a:tr>
            </a:tbl>
          </a:graphicData>
        </a:graphic>
      </p:graphicFrame>
    </p:spTree>
    <p:extLst>
      <p:ext uri="{BB962C8B-B14F-4D97-AF65-F5344CB8AC3E}">
        <p14:creationId xmlns:p14="http://schemas.microsoft.com/office/powerpoint/2010/main" val="3748413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526C-2A6C-42E2-9897-49F5D73A9E1F}"/>
              </a:ext>
            </a:extLst>
          </p:cNvPr>
          <p:cNvSpPr>
            <a:spLocks noGrp="1"/>
          </p:cNvSpPr>
          <p:nvPr>
            <p:ph type="title"/>
          </p:nvPr>
        </p:nvSpPr>
        <p:spPr/>
        <p:txBody>
          <a:bodyPr/>
          <a:lstStyle/>
          <a:p>
            <a:r>
              <a:rPr lang="en-US">
                <a:cs typeface="Calibri Light"/>
              </a:rPr>
              <a:t>Stretch Goal</a:t>
            </a:r>
            <a:endParaRPr lang="en-US"/>
          </a:p>
        </p:txBody>
      </p:sp>
      <p:sp>
        <p:nvSpPr>
          <p:cNvPr id="3" name="Content Placeholder 2">
            <a:extLst>
              <a:ext uri="{FF2B5EF4-FFF2-40B4-BE49-F238E27FC236}">
                <a16:creationId xmlns:a16="http://schemas.microsoft.com/office/drawing/2014/main" id="{4192D3C9-7822-4E7F-84FF-048321B4D1FF}"/>
              </a:ext>
            </a:extLst>
          </p:cNvPr>
          <p:cNvSpPr>
            <a:spLocks noGrp="1"/>
          </p:cNvSpPr>
          <p:nvPr>
            <p:ph idx="1"/>
          </p:nvPr>
        </p:nvSpPr>
        <p:spPr>
          <a:xfrm>
            <a:off x="1097280" y="1845734"/>
            <a:ext cx="4724400" cy="3563415"/>
          </a:xfrm>
        </p:spPr>
        <p:txBody>
          <a:bodyPr vert="horz" lIns="0" tIns="45720" rIns="0" bIns="45720" rtlCol="0" anchor="t">
            <a:normAutofit/>
          </a:bodyPr>
          <a:lstStyle/>
          <a:p>
            <a:pPr>
              <a:buFont typeface="Arial" panose="020F0502020204030204" pitchFamily="34" charset="0"/>
              <a:buChar char="•"/>
            </a:pPr>
            <a:r>
              <a:rPr lang="en-US" dirty="0">
                <a:cs typeface="Calibri" panose="020F0502020204030204"/>
              </a:rPr>
              <a:t>Our Stretch Goal for the Project is an application utilizing a camera mounted onto a servo motor. </a:t>
            </a:r>
          </a:p>
          <a:p>
            <a:pPr>
              <a:buFont typeface="Arial" panose="020F0502020204030204" pitchFamily="34" charset="0"/>
              <a:buChar char="•"/>
            </a:pPr>
            <a:r>
              <a:rPr lang="en-US" dirty="0">
                <a:cs typeface="Calibri" panose="020F0502020204030204"/>
              </a:rPr>
              <a:t>The LCD display on the goggles will show what the camera is viewing in </a:t>
            </a:r>
            <a:r>
              <a:rPr lang="en-US" dirty="0" err="1">
                <a:cs typeface="Calibri" panose="020F0502020204030204"/>
              </a:rPr>
              <a:t>realtime</a:t>
            </a:r>
            <a:r>
              <a:rPr lang="en-US" dirty="0">
                <a:cs typeface="Calibri" panose="020F0502020204030204"/>
              </a:rPr>
              <a:t>. </a:t>
            </a:r>
          </a:p>
          <a:p>
            <a:pPr>
              <a:buFont typeface="Arial" panose="020F0502020204030204" pitchFamily="34" charset="0"/>
              <a:buChar char="•"/>
            </a:pPr>
            <a:r>
              <a:rPr lang="en-US" dirty="0">
                <a:cs typeface="Calibri" panose="020F0502020204030204"/>
              </a:rPr>
              <a:t>The servo motor will be controlled by an algorithm run on the Raspberry Pi. The Algorithm will decipher the data and depending on the gaze of the user of the goggles the servo motor will respond accordingly.</a:t>
            </a:r>
          </a:p>
        </p:txBody>
      </p:sp>
      <p:pic>
        <p:nvPicPr>
          <p:cNvPr id="4" name="Picture 4" descr="A close up of electronics&#10;&#10;Description generated with very high confidence">
            <a:extLst>
              <a:ext uri="{FF2B5EF4-FFF2-40B4-BE49-F238E27FC236}">
                <a16:creationId xmlns:a16="http://schemas.microsoft.com/office/drawing/2014/main" id="{ED57B6FB-6254-4466-A8B3-72451636365A}"/>
              </a:ext>
            </a:extLst>
          </p:cNvPr>
          <p:cNvPicPr>
            <a:picLocks noChangeAspect="1"/>
          </p:cNvPicPr>
          <p:nvPr/>
        </p:nvPicPr>
        <p:blipFill>
          <a:blip r:embed="rId2"/>
          <a:stretch>
            <a:fillRect/>
          </a:stretch>
        </p:blipFill>
        <p:spPr>
          <a:xfrm>
            <a:off x="6392384" y="1846617"/>
            <a:ext cx="3604161" cy="4031342"/>
          </a:xfrm>
          <a:prstGeom prst="rect">
            <a:avLst/>
          </a:prstGeom>
        </p:spPr>
      </p:pic>
    </p:spTree>
    <p:extLst>
      <p:ext uri="{BB962C8B-B14F-4D97-AF65-F5344CB8AC3E}">
        <p14:creationId xmlns:p14="http://schemas.microsoft.com/office/powerpoint/2010/main" val="3600729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52B-92DD-4532-8C0C-3AE617F15E0B}"/>
              </a:ext>
            </a:extLst>
          </p:cNvPr>
          <p:cNvSpPr>
            <a:spLocks noGrp="1"/>
          </p:cNvSpPr>
          <p:nvPr>
            <p:ph type="title"/>
          </p:nvPr>
        </p:nvSpPr>
        <p:spPr/>
        <p:txBody>
          <a:bodyPr/>
          <a:lstStyle/>
          <a:p>
            <a:r>
              <a:rPr lang="en-US">
                <a:cs typeface="Calibri Light"/>
              </a:rPr>
              <a:t>Progress of the Application</a:t>
            </a:r>
            <a:endParaRPr lang="en-US"/>
          </a:p>
        </p:txBody>
      </p:sp>
      <p:sp>
        <p:nvSpPr>
          <p:cNvPr id="3" name="Text Placeholder 2">
            <a:extLst>
              <a:ext uri="{FF2B5EF4-FFF2-40B4-BE49-F238E27FC236}">
                <a16:creationId xmlns:a16="http://schemas.microsoft.com/office/drawing/2014/main" id="{4EE66780-D8FE-422E-BCCF-C04DCD845FD9}"/>
              </a:ext>
            </a:extLst>
          </p:cNvPr>
          <p:cNvSpPr>
            <a:spLocks noGrp="1"/>
          </p:cNvSpPr>
          <p:nvPr>
            <p:ph type="body" idx="1"/>
          </p:nvPr>
        </p:nvSpPr>
        <p:spPr/>
        <p:txBody>
          <a:bodyPr/>
          <a:lstStyle/>
          <a:p>
            <a:r>
              <a:rPr lang="en-US">
                <a:cs typeface="Calibri"/>
              </a:rPr>
              <a:t>Successes</a:t>
            </a:r>
            <a:endParaRPr lang="en-US"/>
          </a:p>
        </p:txBody>
      </p:sp>
      <p:sp>
        <p:nvSpPr>
          <p:cNvPr id="4" name="Content Placeholder 3">
            <a:extLst>
              <a:ext uri="{FF2B5EF4-FFF2-40B4-BE49-F238E27FC236}">
                <a16:creationId xmlns:a16="http://schemas.microsoft.com/office/drawing/2014/main" id="{C9A37E71-3837-4E5D-AC28-1607E785D8E9}"/>
              </a:ext>
            </a:extLst>
          </p:cNvPr>
          <p:cNvSpPr>
            <a:spLocks noGrp="1"/>
          </p:cNvSpPr>
          <p:nvPr>
            <p:ph sz="half" idx="2"/>
          </p:nvPr>
        </p:nvSpPr>
        <p:spPr/>
        <p:txBody>
          <a:bodyPr vert="horz" lIns="0" tIns="45720" rIns="0" bIns="45720" rtlCol="0" anchor="t">
            <a:normAutofit/>
          </a:bodyPr>
          <a:lstStyle/>
          <a:p>
            <a:pPr>
              <a:buFont typeface="Arial" panose="020F0502020204030204" pitchFamily="34" charset="0"/>
              <a:buChar char="•"/>
            </a:pPr>
            <a:r>
              <a:rPr lang="en-US" dirty="0">
                <a:cs typeface="Calibri" panose="020F0502020204030204"/>
              </a:rPr>
              <a:t>Application successfully built using </a:t>
            </a:r>
            <a:r>
              <a:rPr lang="en-US" dirty="0" err="1">
                <a:cs typeface="Calibri" panose="020F0502020204030204"/>
              </a:rPr>
              <a:t>tkinter</a:t>
            </a:r>
            <a:r>
              <a:rPr lang="en-US" dirty="0">
                <a:cs typeface="Calibri" panose="020F0502020204030204"/>
              </a:rPr>
              <a:t> in Python.</a:t>
            </a:r>
          </a:p>
        </p:txBody>
      </p:sp>
      <p:sp>
        <p:nvSpPr>
          <p:cNvPr id="5" name="Text Placeholder 4">
            <a:extLst>
              <a:ext uri="{FF2B5EF4-FFF2-40B4-BE49-F238E27FC236}">
                <a16:creationId xmlns:a16="http://schemas.microsoft.com/office/drawing/2014/main" id="{280DCE9D-F651-4A22-8CDA-7D1F82424BE0}"/>
              </a:ext>
            </a:extLst>
          </p:cNvPr>
          <p:cNvSpPr>
            <a:spLocks noGrp="1"/>
          </p:cNvSpPr>
          <p:nvPr>
            <p:ph type="body" sz="quarter" idx="3"/>
          </p:nvPr>
        </p:nvSpPr>
        <p:spPr/>
        <p:txBody>
          <a:bodyPr/>
          <a:lstStyle/>
          <a:p>
            <a:r>
              <a:rPr lang="en-US">
                <a:cs typeface="Calibri"/>
              </a:rPr>
              <a:t>Difficulties</a:t>
            </a:r>
            <a:endParaRPr lang="en-US"/>
          </a:p>
        </p:txBody>
      </p:sp>
      <p:sp>
        <p:nvSpPr>
          <p:cNvPr id="6" name="Content Placeholder 5">
            <a:extLst>
              <a:ext uri="{FF2B5EF4-FFF2-40B4-BE49-F238E27FC236}">
                <a16:creationId xmlns:a16="http://schemas.microsoft.com/office/drawing/2014/main" id="{60E18607-D801-46B1-98C1-01347D5510F1}"/>
              </a:ext>
            </a:extLst>
          </p:cNvPr>
          <p:cNvSpPr>
            <a:spLocks noGrp="1"/>
          </p:cNvSpPr>
          <p:nvPr>
            <p:ph sz="quarter" idx="4"/>
          </p:nvPr>
        </p:nvSpPr>
        <p:spPr/>
        <p:txBody>
          <a:bodyPr vert="horz" lIns="0" tIns="45720" rIns="0" bIns="45720" rtlCol="0" anchor="t">
            <a:normAutofit/>
          </a:bodyPr>
          <a:lstStyle/>
          <a:p>
            <a:pPr marL="0" indent="0">
              <a:buNone/>
            </a:pPr>
            <a:r>
              <a:rPr lang="en-US" dirty="0"/>
              <a:t>Could not make enough progress to implement stretch goal.</a:t>
            </a:r>
          </a:p>
        </p:txBody>
      </p:sp>
    </p:spTree>
    <p:extLst>
      <p:ext uri="{BB962C8B-B14F-4D97-AF65-F5344CB8AC3E}">
        <p14:creationId xmlns:p14="http://schemas.microsoft.com/office/powerpoint/2010/main" val="4283905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C580B-3AD8-4865-AEFC-A735C0CC4C48}"/>
              </a:ext>
            </a:extLst>
          </p:cNvPr>
          <p:cNvSpPr>
            <a:spLocks noGrp="1"/>
          </p:cNvSpPr>
          <p:nvPr>
            <p:ph type="title"/>
          </p:nvPr>
        </p:nvSpPr>
        <p:spPr/>
        <p:txBody>
          <a:bodyPr vert="horz" lIns="91440" tIns="45720" rIns="91440" bIns="45720" rtlCol="0" anchor="b">
            <a:normAutofit/>
          </a:bodyPr>
          <a:lstStyle/>
          <a:p>
            <a:r>
              <a:rPr lang="en-US" sz="4400" dirty="0">
                <a:solidFill>
                  <a:schemeClr val="tx1"/>
                </a:solidFill>
              </a:rPr>
              <a:t>	Prototype					Final</a:t>
            </a:r>
            <a:endParaRPr lang="en-US" sz="4400" dirty="0">
              <a:solidFill>
                <a:srgbClr val="FFFFFF"/>
              </a:solidFill>
            </a:endParaRPr>
          </a:p>
        </p:txBody>
      </p:sp>
      <p:pic>
        <p:nvPicPr>
          <p:cNvPr id="4" name="Picture 4" descr="A close up of a device&#10;&#10;Description generated with high confidence">
            <a:extLst>
              <a:ext uri="{FF2B5EF4-FFF2-40B4-BE49-F238E27FC236}">
                <a16:creationId xmlns:a16="http://schemas.microsoft.com/office/drawing/2014/main" id="{CF69BC20-8A41-4D7D-9F65-DB4F7FA1D1AC}"/>
              </a:ext>
            </a:extLst>
          </p:cNvPr>
          <p:cNvPicPr>
            <a:picLocks noGrp="1" noChangeAspect="1"/>
          </p:cNvPicPr>
          <p:nvPr>
            <p:ph idx="1"/>
          </p:nvPr>
        </p:nvPicPr>
        <p:blipFill rotWithShape="1">
          <a:blip r:embed="rId2"/>
          <a:stretch/>
        </p:blipFill>
        <p:spPr>
          <a:xfrm>
            <a:off x="762847" y="1889395"/>
            <a:ext cx="5620700" cy="4215525"/>
          </a:xfrm>
          <a:prstGeom prst="rect">
            <a:avLst/>
          </a:prstGeom>
        </p:spPr>
      </p:pic>
      <p:pic>
        <p:nvPicPr>
          <p:cNvPr id="6" name="Picture 5" descr="A picture containing table, indoor, sitting, items&#10;&#10;Description automatically generated">
            <a:extLst>
              <a:ext uri="{FF2B5EF4-FFF2-40B4-BE49-F238E27FC236}">
                <a16:creationId xmlns:a16="http://schemas.microsoft.com/office/drawing/2014/main" id="{E4A0080B-25EE-4ADF-838C-080AF34785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9649" y="1889395"/>
            <a:ext cx="3207876" cy="4277168"/>
          </a:xfrm>
          <a:prstGeom prst="rect">
            <a:avLst/>
          </a:prstGeom>
        </p:spPr>
      </p:pic>
    </p:spTree>
    <p:extLst>
      <p:ext uri="{BB962C8B-B14F-4D97-AF65-F5344CB8AC3E}">
        <p14:creationId xmlns:p14="http://schemas.microsoft.com/office/powerpoint/2010/main" val="99453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0931-FD22-487D-BE76-A88ED8E26901}"/>
              </a:ext>
            </a:extLst>
          </p:cNvPr>
          <p:cNvSpPr>
            <a:spLocks noGrp="1"/>
          </p:cNvSpPr>
          <p:nvPr>
            <p:ph type="title"/>
          </p:nvPr>
        </p:nvSpPr>
        <p:spPr/>
        <p:txBody>
          <a:bodyPr/>
          <a:lstStyle/>
          <a:p>
            <a:r>
              <a:rPr lang="en-US"/>
              <a:t>Specifications</a:t>
            </a:r>
            <a:endParaRPr lang="en-US">
              <a:cs typeface="Calibri Light"/>
            </a:endParaRPr>
          </a:p>
        </p:txBody>
      </p:sp>
      <p:sp>
        <p:nvSpPr>
          <p:cNvPr id="3" name="TextBox 2">
            <a:extLst>
              <a:ext uri="{FF2B5EF4-FFF2-40B4-BE49-F238E27FC236}">
                <a16:creationId xmlns:a16="http://schemas.microsoft.com/office/drawing/2014/main" id="{D4375592-C8A6-432B-954C-3058B5C91FF0}"/>
              </a:ext>
            </a:extLst>
          </p:cNvPr>
          <p:cNvSpPr txBox="1"/>
          <p:nvPr/>
        </p:nvSpPr>
        <p:spPr>
          <a:xfrm>
            <a:off x="1676400" y="2251494"/>
            <a:ext cx="9385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graphicFrame>
        <p:nvGraphicFramePr>
          <p:cNvPr id="4" name="Table 4">
            <a:extLst>
              <a:ext uri="{FF2B5EF4-FFF2-40B4-BE49-F238E27FC236}">
                <a16:creationId xmlns:a16="http://schemas.microsoft.com/office/drawing/2014/main" id="{56F7A085-FD0B-4BF6-80FC-4AD0EE50DD29}"/>
              </a:ext>
            </a:extLst>
          </p:cNvPr>
          <p:cNvGraphicFramePr>
            <a:graphicFrameLocks noGrp="1"/>
          </p:cNvGraphicFramePr>
          <p:nvPr>
            <p:extLst>
              <p:ext uri="{D42A27DB-BD31-4B8C-83A1-F6EECF244321}">
                <p14:modId xmlns:p14="http://schemas.microsoft.com/office/powerpoint/2010/main" val="111612973"/>
              </p:ext>
            </p:extLst>
          </p:nvPr>
        </p:nvGraphicFramePr>
        <p:xfrm>
          <a:off x="1896661" y="2174619"/>
          <a:ext cx="8168640" cy="3774439"/>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1557172753"/>
                    </a:ext>
                  </a:extLst>
                </a:gridCol>
                <a:gridCol w="2722880">
                  <a:extLst>
                    <a:ext uri="{9D8B030D-6E8A-4147-A177-3AD203B41FA5}">
                      <a16:colId xmlns:a16="http://schemas.microsoft.com/office/drawing/2014/main" val="1589029978"/>
                    </a:ext>
                  </a:extLst>
                </a:gridCol>
                <a:gridCol w="2722880">
                  <a:extLst>
                    <a:ext uri="{9D8B030D-6E8A-4147-A177-3AD203B41FA5}">
                      <a16:colId xmlns:a16="http://schemas.microsoft.com/office/drawing/2014/main" val="2002794214"/>
                    </a:ext>
                  </a:extLst>
                </a:gridCol>
              </a:tblGrid>
              <a:tr h="370840">
                <a:tc>
                  <a:txBody>
                    <a:bodyPr/>
                    <a:lstStyle/>
                    <a:p>
                      <a:r>
                        <a:rPr lang="en-US"/>
                        <a:t>Component</a:t>
                      </a:r>
                    </a:p>
                  </a:txBody>
                  <a:tcPr/>
                </a:tc>
                <a:tc>
                  <a:txBody>
                    <a:bodyPr/>
                    <a:lstStyle/>
                    <a:p>
                      <a:r>
                        <a:rPr lang="en-US"/>
                        <a:t>Parameter</a:t>
                      </a:r>
                    </a:p>
                  </a:txBody>
                  <a:tcPr/>
                </a:tc>
                <a:tc>
                  <a:txBody>
                    <a:bodyPr/>
                    <a:lstStyle/>
                    <a:p>
                      <a:r>
                        <a:rPr lang="en-US"/>
                        <a:t>Specification</a:t>
                      </a:r>
                    </a:p>
                  </a:txBody>
                  <a:tcPr/>
                </a:tc>
                <a:extLst>
                  <a:ext uri="{0D108BD9-81ED-4DB2-BD59-A6C34878D82A}">
                    <a16:rowId xmlns:a16="http://schemas.microsoft.com/office/drawing/2014/main" val="1657838083"/>
                  </a:ext>
                </a:extLst>
              </a:tr>
              <a:tr h="370840">
                <a:tc>
                  <a:txBody>
                    <a:bodyPr/>
                    <a:lstStyle/>
                    <a:p>
                      <a:r>
                        <a:rPr lang="en-US"/>
                        <a:t>Goggles</a:t>
                      </a:r>
                    </a:p>
                  </a:txBody>
                  <a:tcPr/>
                </a:tc>
                <a:tc>
                  <a:txBody>
                    <a:bodyPr/>
                    <a:lstStyle/>
                    <a:p>
                      <a:r>
                        <a:rPr lang="en-US" dirty="0"/>
                        <a:t>Weight</a:t>
                      </a:r>
                    </a:p>
                  </a:txBody>
                  <a:tcPr/>
                </a:tc>
                <a:tc>
                  <a:txBody>
                    <a:bodyPr/>
                    <a:lstStyle/>
                    <a:p>
                      <a:r>
                        <a:rPr lang="en-US" dirty="0"/>
                        <a:t>&lt; 4 pounds</a:t>
                      </a:r>
                    </a:p>
                  </a:txBody>
                  <a:tcPr/>
                </a:tc>
                <a:extLst>
                  <a:ext uri="{0D108BD9-81ED-4DB2-BD59-A6C34878D82A}">
                    <a16:rowId xmlns:a16="http://schemas.microsoft.com/office/drawing/2014/main" val="369462226"/>
                  </a:ext>
                </a:extLst>
              </a:tr>
              <a:tr h="370840">
                <a:tc>
                  <a:txBody>
                    <a:bodyPr/>
                    <a:lstStyle/>
                    <a:p>
                      <a:r>
                        <a:rPr lang="en-US" dirty="0"/>
                        <a:t>Processing Unit &amp; Application</a:t>
                      </a:r>
                    </a:p>
                  </a:txBody>
                  <a:tcPr/>
                </a:tc>
                <a:tc>
                  <a:txBody>
                    <a:bodyPr/>
                    <a:lstStyle/>
                    <a:p>
                      <a:r>
                        <a:rPr lang="en-US" dirty="0"/>
                        <a:t>Response Time</a:t>
                      </a:r>
                    </a:p>
                  </a:txBody>
                  <a:tcPr/>
                </a:tc>
                <a:tc>
                  <a:txBody>
                    <a:bodyPr/>
                    <a:lstStyle/>
                    <a:p>
                      <a:r>
                        <a:rPr lang="en-US" dirty="0"/>
                        <a:t>&lt; 200 milliseconds</a:t>
                      </a:r>
                    </a:p>
                  </a:txBody>
                  <a:tcPr/>
                </a:tc>
                <a:extLst>
                  <a:ext uri="{0D108BD9-81ED-4DB2-BD59-A6C34878D82A}">
                    <a16:rowId xmlns:a16="http://schemas.microsoft.com/office/drawing/2014/main" val="1629652852"/>
                  </a:ext>
                </a:extLst>
              </a:tr>
              <a:tr h="370840">
                <a:tc>
                  <a:txBody>
                    <a:bodyPr/>
                    <a:lstStyle/>
                    <a:p>
                      <a:r>
                        <a:rPr lang="en-US"/>
                        <a:t>A/D Converter</a:t>
                      </a:r>
                    </a:p>
                  </a:txBody>
                  <a:tcPr/>
                </a:tc>
                <a:tc>
                  <a:txBody>
                    <a:bodyPr/>
                    <a:lstStyle/>
                    <a:p>
                      <a:r>
                        <a:rPr lang="en-US" dirty="0"/>
                        <a:t>Resolution</a:t>
                      </a:r>
                    </a:p>
                  </a:txBody>
                  <a:tcPr/>
                </a:tc>
                <a:tc>
                  <a:txBody>
                    <a:bodyPr/>
                    <a:lstStyle/>
                    <a:p>
                      <a:r>
                        <a:rPr lang="en-US" dirty="0"/>
                        <a:t>&gt;= 8 bits</a:t>
                      </a:r>
                    </a:p>
                  </a:txBody>
                  <a:tcPr/>
                </a:tc>
                <a:extLst>
                  <a:ext uri="{0D108BD9-81ED-4DB2-BD59-A6C34878D82A}">
                    <a16:rowId xmlns:a16="http://schemas.microsoft.com/office/drawing/2014/main" val="1503597264"/>
                  </a:ext>
                </a:extLst>
              </a:tr>
              <a:tr h="370840">
                <a:tc>
                  <a:txBody>
                    <a:bodyPr/>
                    <a:lstStyle/>
                    <a:p>
                      <a:r>
                        <a:rPr lang="en-US"/>
                        <a:t>Goggles</a:t>
                      </a:r>
                    </a:p>
                  </a:txBody>
                  <a:tcPr/>
                </a:tc>
                <a:tc>
                  <a:txBody>
                    <a:bodyPr/>
                    <a:lstStyle/>
                    <a:p>
                      <a:r>
                        <a:rPr lang="en-US"/>
                        <a:t>Size</a:t>
                      </a:r>
                    </a:p>
                  </a:txBody>
                  <a:tcPr/>
                </a:tc>
                <a:tc>
                  <a:txBody>
                    <a:bodyPr/>
                    <a:lstStyle/>
                    <a:p>
                      <a:r>
                        <a:rPr lang="en-US"/>
                        <a:t>56 cm – 65 cm (Circ.)</a:t>
                      </a:r>
                    </a:p>
                  </a:txBody>
                  <a:tcPr/>
                </a:tc>
                <a:extLst>
                  <a:ext uri="{0D108BD9-81ED-4DB2-BD59-A6C34878D82A}">
                    <a16:rowId xmlns:a16="http://schemas.microsoft.com/office/drawing/2014/main" val="2043737276"/>
                  </a:ext>
                </a:extLst>
              </a:tr>
              <a:tr h="370839">
                <a:tc>
                  <a:txBody>
                    <a:bodyPr/>
                    <a:lstStyle/>
                    <a:p>
                      <a:pPr lvl="0">
                        <a:buNone/>
                      </a:pPr>
                      <a:r>
                        <a:rPr lang="en-US" dirty="0"/>
                        <a:t>Application</a:t>
                      </a:r>
                    </a:p>
                  </a:txBody>
                  <a:tcPr/>
                </a:tc>
                <a:tc>
                  <a:txBody>
                    <a:bodyPr/>
                    <a:lstStyle/>
                    <a:p>
                      <a:pPr lvl="0">
                        <a:buNone/>
                      </a:pPr>
                      <a:r>
                        <a:rPr lang="en-US" dirty="0"/>
                        <a:t>Eye Positioning</a:t>
                      </a:r>
                    </a:p>
                  </a:txBody>
                  <a:tcPr/>
                </a:tc>
                <a:tc>
                  <a:txBody>
                    <a:bodyPr/>
                    <a:lstStyle/>
                    <a:p>
                      <a:pPr lvl="0">
                        <a:buNone/>
                      </a:pPr>
                      <a:r>
                        <a:rPr lang="en-US" dirty="0"/>
                        <a:t>&gt;=5 Eye Positions</a:t>
                      </a:r>
                    </a:p>
                  </a:txBody>
                  <a:tcPr/>
                </a:tc>
                <a:extLst>
                  <a:ext uri="{0D108BD9-81ED-4DB2-BD59-A6C34878D82A}">
                    <a16:rowId xmlns:a16="http://schemas.microsoft.com/office/drawing/2014/main" val="2516033525"/>
                  </a:ext>
                </a:extLst>
              </a:tr>
              <a:tr h="370839">
                <a:tc>
                  <a:txBody>
                    <a:bodyPr/>
                    <a:lstStyle/>
                    <a:p>
                      <a:pPr lvl="0">
                        <a:buNone/>
                      </a:pPr>
                      <a:r>
                        <a:rPr lang="en-US" dirty="0"/>
                        <a:t>Sensor</a:t>
                      </a:r>
                    </a:p>
                  </a:txBody>
                  <a:tcPr/>
                </a:tc>
                <a:tc>
                  <a:txBody>
                    <a:bodyPr/>
                    <a:lstStyle/>
                    <a:p>
                      <a:pPr lvl="0">
                        <a:buNone/>
                      </a:pPr>
                      <a:r>
                        <a:rPr lang="en-US" dirty="0"/>
                        <a:t>Voltage</a:t>
                      </a:r>
                    </a:p>
                  </a:txBody>
                  <a:tcPr/>
                </a:tc>
                <a:tc>
                  <a:txBody>
                    <a:bodyPr/>
                    <a:lstStyle/>
                    <a:p>
                      <a:pPr lvl="0">
                        <a:buNone/>
                      </a:pPr>
                      <a:r>
                        <a:rPr lang="en-US" dirty="0"/>
                        <a:t>Changing from Low Voltage to High Voltage</a:t>
                      </a:r>
                    </a:p>
                  </a:txBody>
                  <a:tcPr/>
                </a:tc>
                <a:extLst>
                  <a:ext uri="{0D108BD9-81ED-4DB2-BD59-A6C34878D82A}">
                    <a16:rowId xmlns:a16="http://schemas.microsoft.com/office/drawing/2014/main" val="43706961"/>
                  </a:ext>
                </a:extLst>
              </a:tr>
              <a:tr h="370839">
                <a:tc>
                  <a:txBody>
                    <a:bodyPr/>
                    <a:lstStyle/>
                    <a:p>
                      <a:pPr lvl="0">
                        <a:buNone/>
                      </a:pPr>
                      <a:r>
                        <a:rPr lang="en-US" dirty="0"/>
                        <a:t>System Power Consumption</a:t>
                      </a:r>
                    </a:p>
                  </a:txBody>
                  <a:tcPr/>
                </a:tc>
                <a:tc>
                  <a:txBody>
                    <a:bodyPr/>
                    <a:lstStyle/>
                    <a:p>
                      <a:pPr lvl="0">
                        <a:buNone/>
                      </a:pPr>
                      <a:r>
                        <a:rPr lang="en-US" dirty="0"/>
                        <a:t>Watts</a:t>
                      </a:r>
                    </a:p>
                  </a:txBody>
                  <a:tcPr/>
                </a:tc>
                <a:tc>
                  <a:txBody>
                    <a:bodyPr/>
                    <a:lstStyle/>
                    <a:p>
                      <a:pPr lvl="0">
                        <a:buNone/>
                      </a:pPr>
                      <a:r>
                        <a:rPr lang="en-US" dirty="0"/>
                        <a:t>&lt;50 Watts</a:t>
                      </a:r>
                    </a:p>
                  </a:txBody>
                  <a:tcPr/>
                </a:tc>
                <a:extLst>
                  <a:ext uri="{0D108BD9-81ED-4DB2-BD59-A6C34878D82A}">
                    <a16:rowId xmlns:a16="http://schemas.microsoft.com/office/drawing/2014/main" val="486361451"/>
                  </a:ext>
                </a:extLst>
              </a:tr>
            </a:tbl>
          </a:graphicData>
        </a:graphic>
      </p:graphicFrame>
    </p:spTree>
    <p:extLst>
      <p:ext uri="{BB962C8B-B14F-4D97-AF65-F5344CB8AC3E}">
        <p14:creationId xmlns:p14="http://schemas.microsoft.com/office/powerpoint/2010/main" val="3565486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01C6F51C-53CC-4D4B-98DA-C143852FC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2"/>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08692-9530-403D-8086-8E0D16D129C2}"/>
              </a:ext>
            </a:extLst>
          </p:cNvPr>
          <p:cNvSpPr>
            <a:spLocks noGrp="1"/>
          </p:cNvSpPr>
          <p:nvPr>
            <p:ph type="title"/>
          </p:nvPr>
        </p:nvSpPr>
        <p:spPr>
          <a:xfrm>
            <a:off x="7534655" y="639097"/>
            <a:ext cx="4008415" cy="3686015"/>
          </a:xfrm>
        </p:spPr>
        <p:txBody>
          <a:bodyPr vert="horz" lIns="91440" tIns="45720" rIns="91440" bIns="45720" rtlCol="0" anchor="b">
            <a:normAutofit/>
          </a:bodyPr>
          <a:lstStyle/>
          <a:p>
            <a:r>
              <a:rPr lang="en-US" sz="6000">
                <a:solidFill>
                  <a:schemeClr val="tx1">
                    <a:lumMod val="85000"/>
                    <a:lumOff val="15000"/>
                  </a:schemeClr>
                </a:solidFill>
              </a:rPr>
              <a:t>State Algorithm</a:t>
            </a:r>
          </a:p>
        </p:txBody>
      </p:sp>
      <p:sp>
        <p:nvSpPr>
          <p:cNvPr id="13" name="Content Placeholder 12">
            <a:extLst>
              <a:ext uri="{FF2B5EF4-FFF2-40B4-BE49-F238E27FC236}">
                <a16:creationId xmlns:a16="http://schemas.microsoft.com/office/drawing/2014/main" id="{B47C0450-2FFF-4B02-B492-44BBB0595AAA}"/>
              </a:ext>
            </a:extLst>
          </p:cNvPr>
          <p:cNvSpPr>
            <a:spLocks noGrp="1"/>
          </p:cNvSpPr>
          <p:nvPr>
            <p:ph idx="1"/>
          </p:nvPr>
        </p:nvSpPr>
        <p:spPr>
          <a:xfrm>
            <a:off x="7534655" y="4455621"/>
            <a:ext cx="4024445" cy="1238616"/>
          </a:xfrm>
        </p:spPr>
        <p:txBody>
          <a:bodyPr vert="horz" lIns="91440" tIns="45720" rIns="91440" bIns="45720" rtlCol="0" anchor="t">
            <a:normAutofit/>
          </a:bodyPr>
          <a:lstStyle/>
          <a:p>
            <a:pPr marL="0" indent="0">
              <a:buNone/>
            </a:pPr>
            <a:r>
              <a:rPr lang="en-US" cap="all" spc="200">
                <a:solidFill>
                  <a:schemeClr val="tx1">
                    <a:lumMod val="85000"/>
                    <a:lumOff val="15000"/>
                  </a:schemeClr>
                </a:solidFill>
                <a:latin typeface="+mj-lt"/>
              </a:rPr>
              <a:t>Programming block representation of functional msp430 code</a:t>
            </a:r>
          </a:p>
        </p:txBody>
      </p:sp>
      <p:pic>
        <p:nvPicPr>
          <p:cNvPr id="9" name="Picture 9" descr="A close up of a map&#10;&#10;Description generated with high confidence">
            <a:extLst>
              <a:ext uri="{FF2B5EF4-FFF2-40B4-BE49-F238E27FC236}">
                <a16:creationId xmlns:a16="http://schemas.microsoft.com/office/drawing/2014/main" id="{89195258-501E-48A5-B3D1-220B9CBD3634}"/>
              </a:ext>
            </a:extLst>
          </p:cNvPr>
          <p:cNvPicPr>
            <a:picLocks noChangeAspect="1"/>
          </p:cNvPicPr>
          <p:nvPr/>
        </p:nvPicPr>
        <p:blipFill>
          <a:blip r:embed="rId3"/>
          <a:stretch>
            <a:fillRect/>
          </a:stretch>
        </p:blipFill>
        <p:spPr>
          <a:xfrm>
            <a:off x="1817354" y="79842"/>
            <a:ext cx="4089669" cy="6254045"/>
          </a:xfrm>
          <a:prstGeom prst="rect">
            <a:avLst/>
          </a:prstGeom>
        </p:spPr>
      </p:pic>
      <p:cxnSp>
        <p:nvCxnSpPr>
          <p:cNvPr id="24" name="Straight Connector 23">
            <a:extLst>
              <a:ext uri="{FF2B5EF4-FFF2-40B4-BE49-F238E27FC236}">
                <a16:creationId xmlns:a16="http://schemas.microsoft.com/office/drawing/2014/main" id="{613AFA59-28DC-4A81-8ADB-6EE5C63222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679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702822D-7587-488C-BCDE-6366C82D9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2336503F-9C9C-424B-B606-FD55CB6EC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3001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4CEF98-82DE-404F-B3AD-7EA72B05B6DD}"/>
              </a:ext>
            </a:extLst>
          </p:cNvPr>
          <p:cNvSpPr>
            <a:spLocks noGrp="1"/>
          </p:cNvSpPr>
          <p:nvPr>
            <p:ph type="title"/>
          </p:nvPr>
        </p:nvSpPr>
        <p:spPr>
          <a:xfrm>
            <a:off x="8177212" y="634946"/>
            <a:ext cx="3372529" cy="5055904"/>
          </a:xfrm>
        </p:spPr>
        <p:txBody>
          <a:bodyPr anchor="ctr">
            <a:normAutofit/>
          </a:bodyPr>
          <a:lstStyle/>
          <a:p>
            <a:r>
              <a:rPr lang="en-US"/>
              <a:t>Machine Learning</a:t>
            </a:r>
          </a:p>
        </p:txBody>
      </p:sp>
      <p:cxnSp>
        <p:nvCxnSpPr>
          <p:cNvPr id="12" name="Straight Connector 11">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2">
            <a:extLst>
              <a:ext uri="{FF2B5EF4-FFF2-40B4-BE49-F238E27FC236}">
                <a16:creationId xmlns:a16="http://schemas.microsoft.com/office/drawing/2014/main" id="{325D8A07-172F-40CF-B54B-4B1E7982A146}"/>
              </a:ext>
            </a:extLst>
          </p:cNvPr>
          <p:cNvGraphicFramePr>
            <a:graphicFrameLocks noGrp="1"/>
          </p:cNvGraphicFramePr>
          <p:nvPr>
            <p:ph idx="1"/>
            <p:extLst>
              <p:ext uri="{D42A27DB-BD31-4B8C-83A1-F6EECF244321}">
                <p14:modId xmlns:p14="http://schemas.microsoft.com/office/powerpoint/2010/main" val="1907105961"/>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7802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4885-BE9B-4500-B137-1D43E7AEEBE9}"/>
              </a:ext>
            </a:extLst>
          </p:cNvPr>
          <p:cNvSpPr>
            <a:spLocks noGrp="1"/>
          </p:cNvSpPr>
          <p:nvPr>
            <p:ph type="title"/>
          </p:nvPr>
        </p:nvSpPr>
        <p:spPr>
          <a:xfrm>
            <a:off x="1061012" y="0"/>
            <a:ext cx="10058400" cy="1131031"/>
          </a:xfrm>
        </p:spPr>
        <p:txBody>
          <a:bodyPr/>
          <a:lstStyle/>
          <a:p>
            <a:r>
              <a:rPr lang="en-US" dirty="0"/>
              <a:t>Budget</a:t>
            </a:r>
          </a:p>
        </p:txBody>
      </p:sp>
      <p:graphicFrame>
        <p:nvGraphicFramePr>
          <p:cNvPr id="4" name="Table 4">
            <a:extLst>
              <a:ext uri="{FF2B5EF4-FFF2-40B4-BE49-F238E27FC236}">
                <a16:creationId xmlns:a16="http://schemas.microsoft.com/office/drawing/2014/main" id="{F0CA5248-A2DD-4C28-A64F-E2D7FBE2547B}"/>
              </a:ext>
            </a:extLst>
          </p:cNvPr>
          <p:cNvGraphicFramePr>
            <a:graphicFrameLocks noGrp="1"/>
          </p:cNvGraphicFramePr>
          <p:nvPr>
            <p:ph idx="1"/>
            <p:extLst>
              <p:ext uri="{D42A27DB-BD31-4B8C-83A1-F6EECF244321}">
                <p14:modId xmlns:p14="http://schemas.microsoft.com/office/powerpoint/2010/main" val="67237543"/>
              </p:ext>
            </p:extLst>
          </p:nvPr>
        </p:nvGraphicFramePr>
        <p:xfrm>
          <a:off x="1061012" y="1131031"/>
          <a:ext cx="10058390" cy="5057844"/>
        </p:xfrm>
        <a:graphic>
          <a:graphicData uri="http://schemas.openxmlformats.org/drawingml/2006/table">
            <a:tbl>
              <a:tblPr firstRow="1" bandRow="1">
                <a:tableStyleId>{5C22544A-7EE6-4342-B048-85BDC9FD1C3A}</a:tableStyleId>
              </a:tblPr>
              <a:tblGrid>
                <a:gridCol w="2011678">
                  <a:extLst>
                    <a:ext uri="{9D8B030D-6E8A-4147-A177-3AD203B41FA5}">
                      <a16:colId xmlns:a16="http://schemas.microsoft.com/office/drawing/2014/main" val="3406904356"/>
                    </a:ext>
                  </a:extLst>
                </a:gridCol>
                <a:gridCol w="2011678">
                  <a:extLst>
                    <a:ext uri="{9D8B030D-6E8A-4147-A177-3AD203B41FA5}">
                      <a16:colId xmlns:a16="http://schemas.microsoft.com/office/drawing/2014/main" val="1899157440"/>
                    </a:ext>
                  </a:extLst>
                </a:gridCol>
                <a:gridCol w="2011678">
                  <a:extLst>
                    <a:ext uri="{9D8B030D-6E8A-4147-A177-3AD203B41FA5}">
                      <a16:colId xmlns:a16="http://schemas.microsoft.com/office/drawing/2014/main" val="3941240374"/>
                    </a:ext>
                  </a:extLst>
                </a:gridCol>
                <a:gridCol w="2011678">
                  <a:extLst>
                    <a:ext uri="{9D8B030D-6E8A-4147-A177-3AD203B41FA5}">
                      <a16:colId xmlns:a16="http://schemas.microsoft.com/office/drawing/2014/main" val="198448953"/>
                    </a:ext>
                  </a:extLst>
                </a:gridCol>
                <a:gridCol w="2011678">
                  <a:extLst>
                    <a:ext uri="{9D8B030D-6E8A-4147-A177-3AD203B41FA5}">
                      <a16:colId xmlns:a16="http://schemas.microsoft.com/office/drawing/2014/main" val="261370277"/>
                    </a:ext>
                  </a:extLst>
                </a:gridCol>
              </a:tblGrid>
              <a:tr h="454306">
                <a:tc>
                  <a:txBody>
                    <a:bodyPr/>
                    <a:lstStyle/>
                    <a:p>
                      <a:r>
                        <a:rPr lang="en-US" dirty="0"/>
                        <a:t>Item</a:t>
                      </a:r>
                    </a:p>
                  </a:txBody>
                  <a:tcPr/>
                </a:tc>
                <a:tc>
                  <a:txBody>
                    <a:bodyPr/>
                    <a:lstStyle/>
                    <a:p>
                      <a:r>
                        <a:rPr lang="en-US" dirty="0"/>
                        <a:t>Supplier</a:t>
                      </a:r>
                    </a:p>
                  </a:txBody>
                  <a:tcPr/>
                </a:tc>
                <a:tc>
                  <a:txBody>
                    <a:bodyPr/>
                    <a:lstStyle/>
                    <a:p>
                      <a:r>
                        <a:rPr lang="en-US" dirty="0"/>
                        <a:t>Cost</a:t>
                      </a:r>
                    </a:p>
                  </a:txBody>
                  <a:tcPr/>
                </a:tc>
                <a:tc>
                  <a:txBody>
                    <a:bodyPr/>
                    <a:lstStyle/>
                    <a:p>
                      <a:pPr lvl="0">
                        <a:buNone/>
                      </a:pPr>
                      <a:r>
                        <a:rPr lang="en-US" dirty="0"/>
                        <a:t># Units</a:t>
                      </a:r>
                    </a:p>
                  </a:txBody>
                  <a:tcPr/>
                </a:tc>
                <a:tc>
                  <a:txBody>
                    <a:bodyPr/>
                    <a:lstStyle/>
                    <a:p>
                      <a:pPr lvl="0">
                        <a:buNone/>
                      </a:pPr>
                      <a:r>
                        <a:rPr lang="en-US" dirty="0"/>
                        <a:t>Total Cost</a:t>
                      </a:r>
                    </a:p>
                  </a:txBody>
                  <a:tcPr/>
                </a:tc>
                <a:extLst>
                  <a:ext uri="{0D108BD9-81ED-4DB2-BD59-A6C34878D82A}">
                    <a16:rowId xmlns:a16="http://schemas.microsoft.com/office/drawing/2014/main" val="597028991"/>
                  </a:ext>
                </a:extLst>
              </a:tr>
              <a:tr h="454306">
                <a:tc>
                  <a:txBody>
                    <a:bodyPr/>
                    <a:lstStyle/>
                    <a:p>
                      <a:pPr lvl="0">
                        <a:buNone/>
                      </a:pPr>
                      <a:r>
                        <a:rPr lang="en-US" dirty="0"/>
                        <a:t>Raspberry Pi</a:t>
                      </a:r>
                    </a:p>
                  </a:txBody>
                  <a:tcPr/>
                </a:tc>
                <a:tc>
                  <a:txBody>
                    <a:bodyPr/>
                    <a:lstStyle/>
                    <a:p>
                      <a:pPr lvl="0">
                        <a:buNone/>
                      </a:pPr>
                      <a:r>
                        <a:rPr lang="en-US" dirty="0"/>
                        <a:t>Amazon</a:t>
                      </a:r>
                    </a:p>
                  </a:txBody>
                  <a:tcPr/>
                </a:tc>
                <a:tc>
                  <a:txBody>
                    <a:bodyPr/>
                    <a:lstStyle/>
                    <a:p>
                      <a:pPr lvl="0">
                        <a:buNone/>
                      </a:pPr>
                      <a:r>
                        <a:rPr lang="en-US" dirty="0"/>
                        <a:t>$64.99</a:t>
                      </a:r>
                    </a:p>
                  </a:txBody>
                  <a:tcPr/>
                </a:tc>
                <a:tc>
                  <a:txBody>
                    <a:bodyPr/>
                    <a:lstStyle/>
                    <a:p>
                      <a:pPr lvl="0">
                        <a:buNone/>
                      </a:pPr>
                      <a:r>
                        <a:rPr lang="en-US" dirty="0"/>
                        <a:t>1</a:t>
                      </a:r>
                    </a:p>
                  </a:txBody>
                  <a:tcPr/>
                </a:tc>
                <a:tc>
                  <a:txBody>
                    <a:bodyPr/>
                    <a:lstStyle/>
                    <a:p>
                      <a:pPr lvl="0">
                        <a:buNone/>
                      </a:pPr>
                      <a:r>
                        <a:rPr lang="en-US" sz="1800" b="0" i="1" u="none" strike="noStrike" noProof="0" dirty="0">
                          <a:latin typeface="Calibri"/>
                        </a:rPr>
                        <a:t>Omitted</a:t>
                      </a:r>
                      <a:endParaRPr lang="en-US" dirty="0"/>
                    </a:p>
                  </a:txBody>
                  <a:tcPr/>
                </a:tc>
                <a:extLst>
                  <a:ext uri="{0D108BD9-81ED-4DB2-BD59-A6C34878D82A}">
                    <a16:rowId xmlns:a16="http://schemas.microsoft.com/office/drawing/2014/main" val="939229483"/>
                  </a:ext>
                </a:extLst>
              </a:tr>
              <a:tr h="454306">
                <a:tc>
                  <a:txBody>
                    <a:bodyPr/>
                    <a:lstStyle/>
                    <a:p>
                      <a:r>
                        <a:rPr lang="en-US" dirty="0"/>
                        <a:t>MSP 430</a:t>
                      </a:r>
                    </a:p>
                  </a:txBody>
                  <a:tcPr/>
                </a:tc>
                <a:tc>
                  <a:txBody>
                    <a:bodyPr/>
                    <a:lstStyle/>
                    <a:p>
                      <a:r>
                        <a:rPr lang="en-US" err="1"/>
                        <a:t>digikey</a:t>
                      </a:r>
                      <a:endParaRPr lang="en-US" dirty="0" err="1"/>
                    </a:p>
                  </a:txBody>
                  <a:tcPr/>
                </a:tc>
                <a:tc>
                  <a:txBody>
                    <a:bodyPr/>
                    <a:lstStyle/>
                    <a:p>
                      <a:r>
                        <a:rPr lang="en-US" dirty="0"/>
                        <a:t>$10.44</a:t>
                      </a:r>
                    </a:p>
                  </a:txBody>
                  <a:tcPr/>
                </a:tc>
                <a:tc>
                  <a:txBody>
                    <a:bodyPr/>
                    <a:lstStyle/>
                    <a:p>
                      <a:pPr lvl="0">
                        <a:buNone/>
                      </a:pPr>
                      <a:r>
                        <a:rPr lang="en-US" dirty="0"/>
                        <a:t>1</a:t>
                      </a:r>
                    </a:p>
                  </a:txBody>
                  <a:tcPr/>
                </a:tc>
                <a:tc>
                  <a:txBody>
                    <a:bodyPr/>
                    <a:lstStyle/>
                    <a:p>
                      <a:pPr lvl="0">
                        <a:buNone/>
                      </a:pPr>
                      <a:r>
                        <a:rPr lang="en-US" i="1" dirty="0"/>
                        <a:t>Omitted</a:t>
                      </a:r>
                      <a:endParaRPr lang="en-US" i="1" dirty="0" err="1"/>
                    </a:p>
                  </a:txBody>
                  <a:tcPr/>
                </a:tc>
                <a:extLst>
                  <a:ext uri="{0D108BD9-81ED-4DB2-BD59-A6C34878D82A}">
                    <a16:rowId xmlns:a16="http://schemas.microsoft.com/office/drawing/2014/main" val="2549695747"/>
                  </a:ext>
                </a:extLst>
              </a:tr>
              <a:tr h="454306">
                <a:tc>
                  <a:txBody>
                    <a:bodyPr/>
                    <a:lstStyle/>
                    <a:p>
                      <a:r>
                        <a:rPr lang="en-US" dirty="0"/>
                        <a:t>Selector Chip</a:t>
                      </a:r>
                    </a:p>
                  </a:txBody>
                  <a:tcPr/>
                </a:tc>
                <a:tc>
                  <a:txBody>
                    <a:bodyPr/>
                    <a:lstStyle/>
                    <a:p>
                      <a:r>
                        <a:rPr lang="en-US" err="1"/>
                        <a:t>digikey</a:t>
                      </a:r>
                      <a:endParaRPr lang="en-US" dirty="0" err="1"/>
                    </a:p>
                  </a:txBody>
                  <a:tcPr/>
                </a:tc>
                <a:tc>
                  <a:txBody>
                    <a:bodyPr/>
                    <a:lstStyle/>
                    <a:p>
                      <a:r>
                        <a:rPr lang="en-US" dirty="0"/>
                        <a:t>$0.98</a:t>
                      </a:r>
                    </a:p>
                  </a:txBody>
                  <a:tcPr/>
                </a:tc>
                <a:tc>
                  <a:txBody>
                    <a:bodyPr/>
                    <a:lstStyle/>
                    <a:p>
                      <a:pPr lvl="0">
                        <a:buNone/>
                      </a:pPr>
                      <a:r>
                        <a:rPr lang="en-US" dirty="0"/>
                        <a:t>10</a:t>
                      </a:r>
                    </a:p>
                  </a:txBody>
                  <a:tcPr/>
                </a:tc>
                <a:tc>
                  <a:txBody>
                    <a:bodyPr/>
                    <a:lstStyle/>
                    <a:p>
                      <a:pPr lvl="0">
                        <a:buNone/>
                      </a:pPr>
                      <a:r>
                        <a:rPr lang="en-US" dirty="0"/>
                        <a:t>$9.80</a:t>
                      </a:r>
                    </a:p>
                  </a:txBody>
                  <a:tcPr/>
                </a:tc>
                <a:extLst>
                  <a:ext uri="{0D108BD9-81ED-4DB2-BD59-A6C34878D82A}">
                    <a16:rowId xmlns:a16="http://schemas.microsoft.com/office/drawing/2014/main" val="707859525"/>
                  </a:ext>
                </a:extLst>
              </a:tr>
              <a:tr h="454306">
                <a:tc>
                  <a:txBody>
                    <a:bodyPr/>
                    <a:lstStyle/>
                    <a:p>
                      <a:r>
                        <a:rPr lang="en-US" dirty="0"/>
                        <a:t>Goggles</a:t>
                      </a:r>
                    </a:p>
                  </a:txBody>
                  <a:tcPr/>
                </a:tc>
                <a:tc>
                  <a:txBody>
                    <a:bodyPr/>
                    <a:lstStyle/>
                    <a:p>
                      <a:r>
                        <a:rPr lang="en-US" dirty="0"/>
                        <a:t>Walmart</a:t>
                      </a:r>
                    </a:p>
                  </a:txBody>
                  <a:tcPr/>
                </a:tc>
                <a:tc>
                  <a:txBody>
                    <a:bodyPr/>
                    <a:lstStyle/>
                    <a:p>
                      <a:r>
                        <a:rPr lang="en-US" dirty="0"/>
                        <a:t>$49.50</a:t>
                      </a:r>
                    </a:p>
                  </a:txBody>
                  <a:tcPr/>
                </a:tc>
                <a:tc>
                  <a:txBody>
                    <a:bodyPr/>
                    <a:lstStyle/>
                    <a:p>
                      <a:pPr lvl="0">
                        <a:buNone/>
                      </a:pPr>
                      <a:r>
                        <a:rPr lang="en-US" dirty="0"/>
                        <a:t>1</a:t>
                      </a:r>
                    </a:p>
                  </a:txBody>
                  <a:tcPr/>
                </a:tc>
                <a:tc>
                  <a:txBody>
                    <a:bodyPr/>
                    <a:lstStyle/>
                    <a:p>
                      <a:pPr lvl="0">
                        <a:buNone/>
                      </a:pPr>
                      <a:r>
                        <a:rPr lang="en-US" sz="1800" b="0" i="1" u="none" strike="noStrike" noProof="0" dirty="0">
                          <a:latin typeface="Calibri"/>
                        </a:rPr>
                        <a:t>Omitted</a:t>
                      </a:r>
                      <a:endParaRPr lang="en-US" dirty="0"/>
                    </a:p>
                  </a:txBody>
                  <a:tcPr/>
                </a:tc>
                <a:extLst>
                  <a:ext uri="{0D108BD9-81ED-4DB2-BD59-A6C34878D82A}">
                    <a16:rowId xmlns:a16="http://schemas.microsoft.com/office/drawing/2014/main" val="1879245021"/>
                  </a:ext>
                </a:extLst>
              </a:tr>
              <a:tr h="454306">
                <a:tc>
                  <a:txBody>
                    <a:bodyPr/>
                    <a:lstStyle/>
                    <a:p>
                      <a:r>
                        <a:rPr lang="en-US" dirty="0"/>
                        <a:t>Miscellaneous </a:t>
                      </a:r>
                    </a:p>
                  </a:txBody>
                  <a:tcPr/>
                </a:tc>
                <a:tc>
                  <a:txBody>
                    <a:bodyPr/>
                    <a:lstStyle/>
                    <a:p>
                      <a:r>
                        <a:rPr lang="en-US" dirty="0"/>
                        <a:t>Walmart</a:t>
                      </a:r>
                    </a:p>
                  </a:txBody>
                  <a:tcPr/>
                </a:tc>
                <a:tc>
                  <a:txBody>
                    <a:bodyPr/>
                    <a:lstStyle/>
                    <a:p>
                      <a:r>
                        <a:rPr lang="en-US" dirty="0"/>
                        <a:t>$8.00</a:t>
                      </a:r>
                    </a:p>
                  </a:txBody>
                  <a:tcPr/>
                </a:tc>
                <a:tc>
                  <a:txBody>
                    <a:bodyPr/>
                    <a:lstStyle/>
                    <a:p>
                      <a:pPr lvl="0">
                        <a:buNone/>
                      </a:pPr>
                      <a:r>
                        <a:rPr lang="en-US" dirty="0"/>
                        <a:t>1</a:t>
                      </a:r>
                    </a:p>
                  </a:txBody>
                  <a:tcPr/>
                </a:tc>
                <a:tc>
                  <a:txBody>
                    <a:bodyPr/>
                    <a:lstStyle/>
                    <a:p>
                      <a:pPr lvl="0">
                        <a:buNone/>
                      </a:pPr>
                      <a:r>
                        <a:rPr lang="en-US" dirty="0"/>
                        <a:t>$8.00</a:t>
                      </a:r>
                    </a:p>
                  </a:txBody>
                  <a:tcPr/>
                </a:tc>
                <a:extLst>
                  <a:ext uri="{0D108BD9-81ED-4DB2-BD59-A6C34878D82A}">
                    <a16:rowId xmlns:a16="http://schemas.microsoft.com/office/drawing/2014/main" val="3940630982"/>
                  </a:ext>
                </a:extLst>
              </a:tr>
              <a:tr h="454306">
                <a:tc>
                  <a:txBody>
                    <a:bodyPr/>
                    <a:lstStyle/>
                    <a:p>
                      <a:r>
                        <a:rPr lang="en-US" dirty="0"/>
                        <a:t>IR Transmitters</a:t>
                      </a:r>
                    </a:p>
                  </a:txBody>
                  <a:tcPr/>
                </a:tc>
                <a:tc>
                  <a:txBody>
                    <a:bodyPr/>
                    <a:lstStyle/>
                    <a:p>
                      <a:r>
                        <a:rPr lang="en-US" err="1"/>
                        <a:t>Radioshack</a:t>
                      </a:r>
                      <a:endParaRPr lang="en-US" dirty="0" err="1"/>
                    </a:p>
                  </a:txBody>
                  <a:tcPr/>
                </a:tc>
                <a:tc>
                  <a:txBody>
                    <a:bodyPr/>
                    <a:lstStyle/>
                    <a:p>
                      <a:r>
                        <a:rPr lang="en-US" dirty="0"/>
                        <a:t>$2</a:t>
                      </a:r>
                    </a:p>
                  </a:txBody>
                  <a:tcPr/>
                </a:tc>
                <a:tc>
                  <a:txBody>
                    <a:bodyPr/>
                    <a:lstStyle/>
                    <a:p>
                      <a:pPr lvl="0">
                        <a:buNone/>
                      </a:pPr>
                      <a:r>
                        <a:rPr lang="en-US" dirty="0"/>
                        <a:t>5</a:t>
                      </a:r>
                    </a:p>
                  </a:txBody>
                  <a:tcPr/>
                </a:tc>
                <a:tc>
                  <a:txBody>
                    <a:bodyPr/>
                    <a:lstStyle/>
                    <a:p>
                      <a:pPr lvl="0">
                        <a:buNone/>
                      </a:pPr>
                      <a:r>
                        <a:rPr lang="en-US" dirty="0"/>
                        <a:t>$10.00</a:t>
                      </a:r>
                    </a:p>
                  </a:txBody>
                  <a:tcPr/>
                </a:tc>
                <a:extLst>
                  <a:ext uri="{0D108BD9-81ED-4DB2-BD59-A6C34878D82A}">
                    <a16:rowId xmlns:a16="http://schemas.microsoft.com/office/drawing/2014/main" val="3618967182"/>
                  </a:ext>
                </a:extLst>
              </a:tr>
              <a:tr h="454306">
                <a:tc>
                  <a:txBody>
                    <a:bodyPr/>
                    <a:lstStyle/>
                    <a:p>
                      <a:r>
                        <a:rPr lang="en-US" dirty="0"/>
                        <a:t>IR Receivers</a:t>
                      </a:r>
                    </a:p>
                  </a:txBody>
                  <a:tcPr/>
                </a:tc>
                <a:tc>
                  <a:txBody>
                    <a:bodyPr/>
                    <a:lstStyle/>
                    <a:p>
                      <a:r>
                        <a:rPr lang="en-US" err="1"/>
                        <a:t>Radioshack</a:t>
                      </a:r>
                      <a:endParaRPr lang="en-US" dirty="0" err="1"/>
                    </a:p>
                  </a:txBody>
                  <a:tcPr/>
                </a:tc>
                <a:tc>
                  <a:txBody>
                    <a:bodyPr/>
                    <a:lstStyle/>
                    <a:p>
                      <a:r>
                        <a:rPr lang="en-US" dirty="0"/>
                        <a:t>$1.50</a:t>
                      </a:r>
                    </a:p>
                  </a:txBody>
                  <a:tcPr/>
                </a:tc>
                <a:tc>
                  <a:txBody>
                    <a:bodyPr/>
                    <a:lstStyle/>
                    <a:p>
                      <a:pPr lvl="0">
                        <a:buNone/>
                      </a:pPr>
                      <a:r>
                        <a:rPr lang="en-US" dirty="0"/>
                        <a:t>14</a:t>
                      </a:r>
                    </a:p>
                  </a:txBody>
                  <a:tcPr/>
                </a:tc>
                <a:tc>
                  <a:txBody>
                    <a:bodyPr/>
                    <a:lstStyle/>
                    <a:p>
                      <a:pPr lvl="0">
                        <a:buNone/>
                      </a:pPr>
                      <a:r>
                        <a:rPr lang="en-US" dirty="0"/>
                        <a:t>$21.00</a:t>
                      </a:r>
                    </a:p>
                  </a:txBody>
                  <a:tcPr/>
                </a:tc>
                <a:extLst>
                  <a:ext uri="{0D108BD9-81ED-4DB2-BD59-A6C34878D82A}">
                    <a16:rowId xmlns:a16="http://schemas.microsoft.com/office/drawing/2014/main" val="3915592683"/>
                  </a:ext>
                </a:extLst>
              </a:tr>
              <a:tr h="969090">
                <a:tc>
                  <a:txBody>
                    <a:bodyPr/>
                    <a:lstStyle/>
                    <a:p>
                      <a:pPr lvl="0">
                        <a:buNone/>
                      </a:pPr>
                      <a:r>
                        <a:rPr lang="en-US" dirty="0"/>
                        <a:t>PCB</a:t>
                      </a:r>
                    </a:p>
                  </a:txBody>
                  <a:tcPr/>
                </a:tc>
                <a:tc>
                  <a:txBody>
                    <a:bodyPr/>
                    <a:lstStyle/>
                    <a:p>
                      <a:pPr lvl="0">
                        <a:buNone/>
                      </a:pPr>
                      <a:r>
                        <a:rPr lang="en-US" dirty="0"/>
                        <a:t>Quality Manufacturing  </a:t>
                      </a:r>
                    </a:p>
                    <a:p>
                      <a:pPr lvl="0">
                        <a:buNone/>
                      </a:pPr>
                      <a:r>
                        <a:rPr lang="en-US" dirty="0"/>
                        <a:t>Services </a:t>
                      </a:r>
                      <a:r>
                        <a:rPr lang="en-US" dirty="0" err="1"/>
                        <a:t>inc.</a:t>
                      </a:r>
                      <a:endParaRPr lang="en-US" dirty="0"/>
                    </a:p>
                  </a:txBody>
                  <a:tcPr/>
                </a:tc>
                <a:tc>
                  <a:txBody>
                    <a:bodyPr/>
                    <a:lstStyle/>
                    <a:p>
                      <a:pPr lvl="0">
                        <a:buNone/>
                      </a:pPr>
                      <a:r>
                        <a:rPr lang="en-US" dirty="0"/>
                        <a:t>$121</a:t>
                      </a:r>
                    </a:p>
                  </a:txBody>
                  <a:tcPr/>
                </a:tc>
                <a:tc>
                  <a:txBody>
                    <a:bodyPr/>
                    <a:lstStyle/>
                    <a:p>
                      <a:pPr lvl="0">
                        <a:buNone/>
                      </a:pPr>
                      <a:r>
                        <a:rPr lang="en-US" dirty="0"/>
                        <a:t>5</a:t>
                      </a:r>
                    </a:p>
                  </a:txBody>
                  <a:tcPr/>
                </a:tc>
                <a:tc>
                  <a:txBody>
                    <a:bodyPr/>
                    <a:lstStyle/>
                    <a:p>
                      <a:pPr lvl="0">
                        <a:buNone/>
                      </a:pPr>
                      <a:r>
                        <a:rPr lang="en-US" dirty="0"/>
                        <a:t>$498.00</a:t>
                      </a:r>
                    </a:p>
                  </a:txBody>
                  <a:tcPr/>
                </a:tc>
                <a:extLst>
                  <a:ext uri="{0D108BD9-81ED-4DB2-BD59-A6C34878D82A}">
                    <a16:rowId xmlns:a16="http://schemas.microsoft.com/office/drawing/2014/main" val="1487100275"/>
                  </a:ext>
                </a:extLst>
              </a:tr>
              <a:tr h="454306">
                <a:tc>
                  <a:txBody>
                    <a:bodyPr/>
                    <a:lstStyle/>
                    <a:p>
                      <a:pPr lvl="0">
                        <a:buNone/>
                      </a:pPr>
                      <a:r>
                        <a:rPr lang="en-US" dirty="0"/>
                        <a:t>Total</a:t>
                      </a:r>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r>
                        <a:rPr lang="en-US" dirty="0"/>
                        <a:t>$646.8</a:t>
                      </a:r>
                    </a:p>
                  </a:txBody>
                  <a:tcPr/>
                </a:tc>
                <a:extLst>
                  <a:ext uri="{0D108BD9-81ED-4DB2-BD59-A6C34878D82A}">
                    <a16:rowId xmlns:a16="http://schemas.microsoft.com/office/drawing/2014/main" val="1990241333"/>
                  </a:ext>
                </a:extLst>
              </a:tr>
            </a:tbl>
          </a:graphicData>
        </a:graphic>
      </p:graphicFrame>
    </p:spTree>
    <p:extLst>
      <p:ext uri="{BB962C8B-B14F-4D97-AF65-F5344CB8AC3E}">
        <p14:creationId xmlns:p14="http://schemas.microsoft.com/office/powerpoint/2010/main" val="2756706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CAD3-3C3F-45C9-9A0D-5BDB1334092E}"/>
              </a:ext>
            </a:extLst>
          </p:cNvPr>
          <p:cNvSpPr>
            <a:spLocks noGrp="1"/>
          </p:cNvSpPr>
          <p:nvPr>
            <p:ph type="title"/>
          </p:nvPr>
        </p:nvSpPr>
        <p:spPr>
          <a:xfrm>
            <a:off x="450907" y="1139225"/>
            <a:ext cx="3200400" cy="2590799"/>
          </a:xfrm>
        </p:spPr>
        <p:txBody>
          <a:bodyPr>
            <a:normAutofit/>
          </a:bodyPr>
          <a:lstStyle/>
          <a:p>
            <a:pPr algn="ctr"/>
            <a:r>
              <a:rPr lang="en-US" sz="4800" dirty="0"/>
              <a:t>Work Distribution</a:t>
            </a:r>
          </a:p>
        </p:txBody>
      </p:sp>
      <p:graphicFrame>
        <p:nvGraphicFramePr>
          <p:cNvPr id="3" name="Table 3">
            <a:extLst>
              <a:ext uri="{FF2B5EF4-FFF2-40B4-BE49-F238E27FC236}">
                <a16:creationId xmlns:a16="http://schemas.microsoft.com/office/drawing/2014/main" id="{C8B338AD-D01A-4D7D-93BE-FF93EBBAC278}"/>
              </a:ext>
            </a:extLst>
          </p:cNvPr>
          <p:cNvGraphicFramePr>
            <a:graphicFrameLocks noGrp="1"/>
          </p:cNvGraphicFramePr>
          <p:nvPr>
            <p:extLst>
              <p:ext uri="{D42A27DB-BD31-4B8C-83A1-F6EECF244321}">
                <p14:modId xmlns:p14="http://schemas.microsoft.com/office/powerpoint/2010/main" val="3988622911"/>
              </p:ext>
            </p:extLst>
          </p:nvPr>
        </p:nvGraphicFramePr>
        <p:xfrm>
          <a:off x="4340087" y="1139225"/>
          <a:ext cx="7626625" cy="4442390"/>
        </p:xfrm>
        <a:graphic>
          <a:graphicData uri="http://schemas.openxmlformats.org/drawingml/2006/table">
            <a:tbl>
              <a:tblPr firstRow="1" bandRow="1">
                <a:tableStyleId>{5C22544A-7EE6-4342-B048-85BDC9FD1C3A}</a:tableStyleId>
              </a:tblPr>
              <a:tblGrid>
                <a:gridCol w="1525325">
                  <a:extLst>
                    <a:ext uri="{9D8B030D-6E8A-4147-A177-3AD203B41FA5}">
                      <a16:colId xmlns:a16="http://schemas.microsoft.com/office/drawing/2014/main" val="2554108289"/>
                    </a:ext>
                  </a:extLst>
                </a:gridCol>
                <a:gridCol w="1525325">
                  <a:extLst>
                    <a:ext uri="{9D8B030D-6E8A-4147-A177-3AD203B41FA5}">
                      <a16:colId xmlns:a16="http://schemas.microsoft.com/office/drawing/2014/main" val="4076735885"/>
                    </a:ext>
                  </a:extLst>
                </a:gridCol>
                <a:gridCol w="1525325">
                  <a:extLst>
                    <a:ext uri="{9D8B030D-6E8A-4147-A177-3AD203B41FA5}">
                      <a16:colId xmlns:a16="http://schemas.microsoft.com/office/drawing/2014/main" val="2978375958"/>
                    </a:ext>
                  </a:extLst>
                </a:gridCol>
                <a:gridCol w="1525325">
                  <a:extLst>
                    <a:ext uri="{9D8B030D-6E8A-4147-A177-3AD203B41FA5}">
                      <a16:colId xmlns:a16="http://schemas.microsoft.com/office/drawing/2014/main" val="1286712017"/>
                    </a:ext>
                  </a:extLst>
                </a:gridCol>
                <a:gridCol w="1525325">
                  <a:extLst>
                    <a:ext uri="{9D8B030D-6E8A-4147-A177-3AD203B41FA5}">
                      <a16:colId xmlns:a16="http://schemas.microsoft.com/office/drawing/2014/main" val="2159868962"/>
                    </a:ext>
                  </a:extLst>
                </a:gridCol>
              </a:tblGrid>
              <a:tr h="1015188">
                <a:tc>
                  <a:txBody>
                    <a:bodyPr/>
                    <a:lstStyle/>
                    <a:p>
                      <a:pPr algn="ctr"/>
                      <a:r>
                        <a:rPr lang="en-US" dirty="0"/>
                        <a:t>Primary - P</a:t>
                      </a:r>
                    </a:p>
                    <a:p>
                      <a:pPr algn="ctr"/>
                      <a:r>
                        <a:rPr lang="en-US" dirty="0"/>
                        <a:t>Secondary – S</a:t>
                      </a:r>
                    </a:p>
                  </a:txBody>
                  <a:tcPr/>
                </a:tc>
                <a:tc>
                  <a:txBody>
                    <a:bodyPr/>
                    <a:lstStyle/>
                    <a:p>
                      <a:pPr algn="ctr"/>
                      <a:r>
                        <a:rPr lang="en-US" dirty="0"/>
                        <a:t>Timothy</a:t>
                      </a:r>
                    </a:p>
                  </a:txBody>
                  <a:tcPr/>
                </a:tc>
                <a:tc>
                  <a:txBody>
                    <a:bodyPr/>
                    <a:lstStyle/>
                    <a:p>
                      <a:pPr algn="ctr"/>
                      <a:r>
                        <a:rPr lang="en-US" dirty="0"/>
                        <a:t>James</a:t>
                      </a:r>
                    </a:p>
                  </a:txBody>
                  <a:tcPr/>
                </a:tc>
                <a:tc>
                  <a:txBody>
                    <a:bodyPr/>
                    <a:lstStyle/>
                    <a:p>
                      <a:pPr algn="ctr"/>
                      <a:r>
                        <a:rPr lang="en-US" dirty="0"/>
                        <a:t>Patrick</a:t>
                      </a:r>
                    </a:p>
                  </a:txBody>
                  <a:tcPr/>
                </a:tc>
                <a:tc>
                  <a:txBody>
                    <a:bodyPr/>
                    <a:lstStyle/>
                    <a:p>
                      <a:pPr algn="ctr"/>
                      <a:r>
                        <a:rPr lang="en-US" dirty="0"/>
                        <a:t>Mike</a:t>
                      </a:r>
                    </a:p>
                  </a:txBody>
                  <a:tcPr/>
                </a:tc>
                <a:extLst>
                  <a:ext uri="{0D108BD9-81ED-4DB2-BD59-A6C34878D82A}">
                    <a16:rowId xmlns:a16="http://schemas.microsoft.com/office/drawing/2014/main" val="3219073343"/>
                  </a:ext>
                </a:extLst>
              </a:tr>
              <a:tr h="501485">
                <a:tc>
                  <a:txBody>
                    <a:bodyPr/>
                    <a:lstStyle/>
                    <a:p>
                      <a:r>
                        <a:rPr lang="en-US" dirty="0"/>
                        <a:t>System</a:t>
                      </a:r>
                    </a:p>
                  </a:txBody>
                  <a:tcPr/>
                </a:tc>
                <a:tc>
                  <a:txBody>
                    <a:bodyPr/>
                    <a:lstStyle/>
                    <a:p>
                      <a:pPr algn="ctr"/>
                      <a:r>
                        <a:rPr lang="en-US" dirty="0"/>
                        <a:t>P</a:t>
                      </a:r>
                    </a:p>
                  </a:txBody>
                  <a:tcPr/>
                </a:tc>
                <a:tc>
                  <a:txBody>
                    <a:bodyPr/>
                    <a:lstStyle/>
                    <a:p>
                      <a:pPr algn="ctr"/>
                      <a:r>
                        <a:rPr lang="en-US" dirty="0"/>
                        <a:t>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592792021"/>
                  </a:ext>
                </a:extLst>
              </a:tr>
              <a:tr h="501485">
                <a:tc>
                  <a:txBody>
                    <a:bodyPr/>
                    <a:lstStyle/>
                    <a:p>
                      <a:r>
                        <a:rPr lang="en-US" dirty="0"/>
                        <a:t>Power</a:t>
                      </a:r>
                    </a:p>
                  </a:txBody>
                  <a:tcPr/>
                </a:tc>
                <a:tc>
                  <a:txBody>
                    <a:bodyPr/>
                    <a:lstStyle/>
                    <a:p>
                      <a:pPr algn="ctr"/>
                      <a:r>
                        <a:rPr lang="en-US" dirty="0"/>
                        <a:t>S</a:t>
                      </a:r>
                    </a:p>
                  </a:txBody>
                  <a:tcPr/>
                </a:tc>
                <a:tc>
                  <a:txBody>
                    <a:bodyPr/>
                    <a:lstStyle/>
                    <a:p>
                      <a:pPr algn="ctr"/>
                      <a:r>
                        <a:rPr lang="en-US" dirty="0"/>
                        <a:t>P</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999645293"/>
                  </a:ext>
                </a:extLst>
              </a:tr>
              <a:tr h="501485">
                <a:tc>
                  <a:txBody>
                    <a:bodyPr/>
                    <a:lstStyle/>
                    <a:p>
                      <a:r>
                        <a:rPr lang="en-US" dirty="0"/>
                        <a:t>Application</a:t>
                      </a:r>
                    </a:p>
                  </a:txBody>
                  <a:tcPr/>
                </a:tc>
                <a:tc>
                  <a:txBody>
                    <a:bodyPr/>
                    <a:lstStyle/>
                    <a:p>
                      <a:pPr algn="ctr"/>
                      <a:endParaRPr lang="en-US"/>
                    </a:p>
                  </a:txBody>
                  <a:tcPr/>
                </a:tc>
                <a:tc>
                  <a:txBody>
                    <a:bodyPr/>
                    <a:lstStyle/>
                    <a:p>
                      <a:pPr algn="ctr"/>
                      <a:endParaRPr lang="en-US"/>
                    </a:p>
                  </a:txBody>
                  <a:tcPr/>
                </a:tc>
                <a:tc>
                  <a:txBody>
                    <a:bodyPr/>
                    <a:lstStyle/>
                    <a:p>
                      <a:pPr algn="ctr"/>
                      <a:r>
                        <a:rPr lang="en-US" dirty="0"/>
                        <a:t>P</a:t>
                      </a:r>
                    </a:p>
                  </a:txBody>
                  <a:tcPr/>
                </a:tc>
                <a:tc>
                  <a:txBody>
                    <a:bodyPr/>
                    <a:lstStyle/>
                    <a:p>
                      <a:pPr algn="ctr"/>
                      <a:r>
                        <a:rPr lang="en-US" dirty="0"/>
                        <a:t>S</a:t>
                      </a:r>
                    </a:p>
                  </a:txBody>
                  <a:tcPr/>
                </a:tc>
                <a:extLst>
                  <a:ext uri="{0D108BD9-81ED-4DB2-BD59-A6C34878D82A}">
                    <a16:rowId xmlns:a16="http://schemas.microsoft.com/office/drawing/2014/main" val="2954322205"/>
                  </a:ext>
                </a:extLst>
              </a:tr>
              <a:tr h="710631">
                <a:tc>
                  <a:txBody>
                    <a:bodyPr/>
                    <a:lstStyle/>
                    <a:p>
                      <a:r>
                        <a:rPr lang="en-US" dirty="0"/>
                        <a:t>Processing Unit</a:t>
                      </a:r>
                    </a:p>
                  </a:txBody>
                  <a:tcPr/>
                </a:tc>
                <a:tc>
                  <a:txBody>
                    <a:bodyPr/>
                    <a:lstStyle/>
                    <a:p>
                      <a:pPr algn="ctr"/>
                      <a:endParaRPr lang="en-US"/>
                    </a:p>
                  </a:txBody>
                  <a:tcPr/>
                </a:tc>
                <a:tc>
                  <a:txBody>
                    <a:bodyPr/>
                    <a:lstStyle/>
                    <a:p>
                      <a:pPr algn="ctr"/>
                      <a:endParaRPr lang="en-US"/>
                    </a:p>
                  </a:txBody>
                  <a:tcPr/>
                </a:tc>
                <a:tc>
                  <a:txBody>
                    <a:bodyPr/>
                    <a:lstStyle/>
                    <a:p>
                      <a:pPr algn="ctr"/>
                      <a:r>
                        <a:rPr lang="en-US" dirty="0"/>
                        <a:t>S</a:t>
                      </a:r>
                    </a:p>
                  </a:txBody>
                  <a:tcPr/>
                </a:tc>
                <a:tc>
                  <a:txBody>
                    <a:bodyPr/>
                    <a:lstStyle/>
                    <a:p>
                      <a:pPr algn="ctr"/>
                      <a:r>
                        <a:rPr lang="en-US" dirty="0"/>
                        <a:t>P</a:t>
                      </a:r>
                    </a:p>
                  </a:txBody>
                  <a:tcPr/>
                </a:tc>
                <a:extLst>
                  <a:ext uri="{0D108BD9-81ED-4DB2-BD59-A6C34878D82A}">
                    <a16:rowId xmlns:a16="http://schemas.microsoft.com/office/drawing/2014/main" val="367549099"/>
                  </a:ext>
                </a:extLst>
              </a:tr>
              <a:tr h="501485">
                <a:tc>
                  <a:txBody>
                    <a:bodyPr/>
                    <a:lstStyle/>
                    <a:p>
                      <a:r>
                        <a:rPr lang="en-US" dirty="0"/>
                        <a:t>PCB</a:t>
                      </a:r>
                    </a:p>
                  </a:txBody>
                  <a:tcPr/>
                </a:tc>
                <a:tc>
                  <a:txBody>
                    <a:bodyPr/>
                    <a:lstStyle/>
                    <a:p>
                      <a:pPr algn="ctr"/>
                      <a:r>
                        <a:rPr lang="en-US" dirty="0"/>
                        <a:t>S</a:t>
                      </a:r>
                    </a:p>
                  </a:txBody>
                  <a:tcPr/>
                </a:tc>
                <a:tc>
                  <a:txBody>
                    <a:bodyPr/>
                    <a:lstStyle/>
                    <a:p>
                      <a:pPr algn="ctr"/>
                      <a:endParaRPr lang="en-US"/>
                    </a:p>
                  </a:txBody>
                  <a:tcPr/>
                </a:tc>
                <a:tc>
                  <a:txBody>
                    <a:bodyPr/>
                    <a:lstStyle/>
                    <a:p>
                      <a:pPr algn="ctr"/>
                      <a:endParaRPr lang="en-US"/>
                    </a:p>
                  </a:txBody>
                  <a:tcPr/>
                </a:tc>
                <a:tc>
                  <a:txBody>
                    <a:bodyPr/>
                    <a:lstStyle/>
                    <a:p>
                      <a:pPr algn="ctr"/>
                      <a:r>
                        <a:rPr lang="en-US" dirty="0"/>
                        <a:t>P</a:t>
                      </a:r>
                    </a:p>
                  </a:txBody>
                  <a:tcPr/>
                </a:tc>
                <a:extLst>
                  <a:ext uri="{0D108BD9-81ED-4DB2-BD59-A6C34878D82A}">
                    <a16:rowId xmlns:a16="http://schemas.microsoft.com/office/drawing/2014/main" val="2885919681"/>
                  </a:ext>
                </a:extLst>
              </a:tr>
              <a:tr h="710631">
                <a:tc>
                  <a:txBody>
                    <a:bodyPr/>
                    <a:lstStyle/>
                    <a:p>
                      <a:r>
                        <a:rPr lang="en-US" dirty="0"/>
                        <a:t>Administrative</a:t>
                      </a:r>
                    </a:p>
                  </a:txBody>
                  <a:tcPr/>
                </a:tc>
                <a:tc>
                  <a:txBody>
                    <a:bodyPr/>
                    <a:lstStyle/>
                    <a:p>
                      <a:pPr algn="ctr"/>
                      <a:endParaRPr lang="en-US"/>
                    </a:p>
                  </a:txBody>
                  <a:tcPr/>
                </a:tc>
                <a:tc>
                  <a:txBody>
                    <a:bodyPr/>
                    <a:lstStyle/>
                    <a:p>
                      <a:pPr algn="ctr"/>
                      <a:r>
                        <a:rPr lang="en-US" dirty="0"/>
                        <a:t>P</a:t>
                      </a:r>
                    </a:p>
                  </a:txBody>
                  <a:tcPr/>
                </a:tc>
                <a:tc>
                  <a:txBody>
                    <a:bodyPr/>
                    <a:lstStyle/>
                    <a:p>
                      <a:pPr algn="ctr"/>
                      <a:r>
                        <a:rPr lang="en-US" dirty="0"/>
                        <a:t>S</a:t>
                      </a:r>
                    </a:p>
                  </a:txBody>
                  <a:tcPr/>
                </a:tc>
                <a:tc>
                  <a:txBody>
                    <a:bodyPr/>
                    <a:lstStyle/>
                    <a:p>
                      <a:pPr algn="ctr"/>
                      <a:endParaRPr lang="en-US" dirty="0"/>
                    </a:p>
                  </a:txBody>
                  <a:tcPr/>
                </a:tc>
                <a:extLst>
                  <a:ext uri="{0D108BD9-81ED-4DB2-BD59-A6C34878D82A}">
                    <a16:rowId xmlns:a16="http://schemas.microsoft.com/office/drawing/2014/main" val="1701657365"/>
                  </a:ext>
                </a:extLst>
              </a:tr>
            </a:tbl>
          </a:graphicData>
        </a:graphic>
      </p:graphicFrame>
    </p:spTree>
    <p:extLst>
      <p:ext uri="{BB962C8B-B14F-4D97-AF65-F5344CB8AC3E}">
        <p14:creationId xmlns:p14="http://schemas.microsoft.com/office/powerpoint/2010/main" val="142621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7" name="Straight Connector 4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0B03B-D894-4177-8C05-B53B75FE14ED}"/>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Block Diagram</a:t>
            </a:r>
          </a:p>
        </p:txBody>
      </p:sp>
      <p:cxnSp>
        <p:nvCxnSpPr>
          <p:cNvPr id="51" name="Straight Connector 50">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A screenshot of a cell phone&#10;&#10;Description generated with high confidence">
            <a:extLst>
              <a:ext uri="{FF2B5EF4-FFF2-40B4-BE49-F238E27FC236}">
                <a16:creationId xmlns:a16="http://schemas.microsoft.com/office/drawing/2014/main" id="{A5E5CE00-0362-4696-81E5-61554CFD0172}"/>
              </a:ext>
            </a:extLst>
          </p:cNvPr>
          <p:cNvPicPr>
            <a:picLocks noChangeAspect="1"/>
          </p:cNvPicPr>
          <p:nvPr/>
        </p:nvPicPr>
        <p:blipFill rotWithShape="1">
          <a:blip r:embed="rId3"/>
          <a:srcRect l="3017" t="50316" r="197"/>
          <a:stretch/>
        </p:blipFill>
        <p:spPr>
          <a:xfrm>
            <a:off x="645959" y="1088366"/>
            <a:ext cx="7066161" cy="4518781"/>
          </a:xfrm>
          <a:prstGeom prst="rect">
            <a:avLst/>
          </a:prstGeom>
        </p:spPr>
      </p:pic>
    </p:spTree>
    <p:extLst>
      <p:ext uri="{BB962C8B-B14F-4D97-AF65-F5344CB8AC3E}">
        <p14:creationId xmlns:p14="http://schemas.microsoft.com/office/powerpoint/2010/main" val="3755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A screenshot of a cell phone&#10;&#10;Description generated with high confidence">
            <a:extLst>
              <a:ext uri="{FF2B5EF4-FFF2-40B4-BE49-F238E27FC236}">
                <a16:creationId xmlns:a16="http://schemas.microsoft.com/office/drawing/2014/main" id="{E5101F00-9CAA-4ABB-B881-FB788FAD395E}"/>
              </a:ext>
            </a:extLst>
          </p:cNvPr>
          <p:cNvPicPr>
            <a:picLocks noChangeAspect="1"/>
          </p:cNvPicPr>
          <p:nvPr/>
        </p:nvPicPr>
        <p:blipFill rotWithShape="1">
          <a:blip r:embed="rId2"/>
          <a:srcRect l="3017" t="50316" r="197"/>
          <a:stretch/>
        </p:blipFill>
        <p:spPr>
          <a:xfrm>
            <a:off x="962261" y="-104955"/>
            <a:ext cx="10286689" cy="6574744"/>
          </a:xfrm>
          <a:prstGeom prst="rect">
            <a:avLst/>
          </a:prstGeom>
        </p:spPr>
      </p:pic>
    </p:spTree>
    <p:extLst>
      <p:ext uri="{BB962C8B-B14F-4D97-AF65-F5344CB8AC3E}">
        <p14:creationId xmlns:p14="http://schemas.microsoft.com/office/powerpoint/2010/main" val="1017470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FC2356-B1BD-457A-854E-6B3900170EEA}"/>
              </a:ext>
            </a:extLst>
          </p:cNvPr>
          <p:cNvSpPr>
            <a:spLocks noGrp="1"/>
          </p:cNvSpPr>
          <p:nvPr>
            <p:ph type="title"/>
          </p:nvPr>
        </p:nvSpPr>
        <p:spPr>
          <a:xfrm>
            <a:off x="492370" y="605896"/>
            <a:ext cx="3084844" cy="5646208"/>
          </a:xfrm>
        </p:spPr>
        <p:txBody>
          <a:bodyPr anchor="ctr">
            <a:normAutofit/>
          </a:bodyPr>
          <a:lstStyle/>
          <a:p>
            <a:r>
              <a:rPr lang="en-US">
                <a:solidFill>
                  <a:srgbClr val="FFFFFF"/>
                </a:solidFill>
              </a:rPr>
              <a:t>Project Design Approach</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79FA794-E30C-4E97-89B5-CBC4A25F3948}"/>
              </a:ext>
            </a:extLst>
          </p:cNvPr>
          <p:cNvSpPr>
            <a:spLocks noGrp="1"/>
          </p:cNvSpPr>
          <p:nvPr>
            <p:ph idx="1"/>
          </p:nvPr>
        </p:nvSpPr>
        <p:spPr>
          <a:xfrm>
            <a:off x="4742016" y="605896"/>
            <a:ext cx="6413663" cy="5646208"/>
          </a:xfrm>
        </p:spPr>
        <p:txBody>
          <a:bodyPr vert="horz" lIns="0" tIns="45720" rIns="0" bIns="45720" rtlCol="0" anchor="ctr">
            <a:normAutofit/>
          </a:bodyPr>
          <a:lstStyle/>
          <a:p>
            <a:pPr>
              <a:buFont typeface="Arial" panose="020F0502020204030204" pitchFamily="34" charset="0"/>
              <a:buChar char="•"/>
            </a:pPr>
            <a:r>
              <a:rPr lang="en-US" sz="3200">
                <a:cs typeface="Calibri" panose="020F0502020204030204"/>
              </a:rPr>
              <a:t>Use IR emitters to shine light on the eye</a:t>
            </a:r>
          </a:p>
          <a:p>
            <a:pPr>
              <a:buFont typeface="Arial" panose="020F0502020204030204" pitchFamily="34" charset="0"/>
              <a:buChar char="•"/>
            </a:pPr>
            <a:r>
              <a:rPr lang="en-US" sz="3200">
                <a:cs typeface="Calibri" panose="020F0502020204030204"/>
              </a:rPr>
              <a:t>Use IR detectors to retrieve the reflected light</a:t>
            </a:r>
          </a:p>
          <a:p>
            <a:pPr>
              <a:buFont typeface="Arial" panose="020F0502020204030204" pitchFamily="34" charset="0"/>
              <a:buChar char="•"/>
            </a:pPr>
            <a:r>
              <a:rPr lang="en-US" sz="3200">
                <a:cs typeface="Calibri" panose="020F0502020204030204"/>
              </a:rPr>
              <a:t>Use the MCU to process the signal from the detectors, convert it to a value and transmit to the microcomputer</a:t>
            </a:r>
          </a:p>
          <a:p>
            <a:pPr>
              <a:buFont typeface="Arial" panose="020F0502020204030204" pitchFamily="34" charset="0"/>
              <a:buChar char="•"/>
            </a:pPr>
            <a:r>
              <a:rPr lang="en-US" sz="3200">
                <a:cs typeface="Calibri" panose="020F0502020204030204"/>
              </a:rPr>
              <a:t>The microcomputer will then analyze the data and apply it accordingly</a:t>
            </a:r>
          </a:p>
          <a:p>
            <a:pPr>
              <a:buFont typeface="Arial" panose="020F0502020204030204" pitchFamily="34" charset="0"/>
              <a:buChar char="•"/>
            </a:pPr>
            <a:endParaRPr lang="en-US">
              <a:cs typeface="Calibri" panose="020F0502020204030204"/>
            </a:endParaRPr>
          </a:p>
        </p:txBody>
      </p:sp>
    </p:spTree>
    <p:extLst>
      <p:ext uri="{BB962C8B-B14F-4D97-AF65-F5344CB8AC3E}">
        <p14:creationId xmlns:p14="http://schemas.microsoft.com/office/powerpoint/2010/main" val="257091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6BAF8C-E698-433A-AB68-9BB90F38B1B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System</a:t>
            </a:r>
          </a:p>
        </p:txBody>
      </p:sp>
      <p:cxnSp>
        <p:nvCxnSpPr>
          <p:cNvPr id="16" name="Straight Connector 15">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4" descr="A screenshot of a cell phone&#10;&#10;Description generated with high confidence">
            <a:extLst>
              <a:ext uri="{FF2B5EF4-FFF2-40B4-BE49-F238E27FC236}">
                <a16:creationId xmlns:a16="http://schemas.microsoft.com/office/drawing/2014/main" id="{8516B877-6F28-4436-9325-15713DEA1CBD}"/>
              </a:ext>
            </a:extLst>
          </p:cNvPr>
          <p:cNvPicPr>
            <a:picLocks noChangeAspect="1"/>
          </p:cNvPicPr>
          <p:nvPr/>
        </p:nvPicPr>
        <p:blipFill rotWithShape="1">
          <a:blip r:embed="rId3"/>
          <a:srcRect t="49805" r="524" b="420"/>
          <a:stretch/>
        </p:blipFill>
        <p:spPr>
          <a:xfrm>
            <a:off x="8626" y="455763"/>
            <a:ext cx="8149103" cy="5107778"/>
          </a:xfrm>
          <a:prstGeom prst="rect">
            <a:avLst/>
          </a:prstGeom>
        </p:spPr>
      </p:pic>
    </p:spTree>
    <p:extLst>
      <p:ext uri="{BB962C8B-B14F-4D97-AF65-F5344CB8AC3E}">
        <p14:creationId xmlns:p14="http://schemas.microsoft.com/office/powerpoint/2010/main" val="85775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9093-B1EA-4504-B671-72C71712D697}"/>
              </a:ext>
            </a:extLst>
          </p:cNvPr>
          <p:cNvSpPr>
            <a:spLocks noGrp="1"/>
          </p:cNvSpPr>
          <p:nvPr>
            <p:ph type="title"/>
          </p:nvPr>
        </p:nvSpPr>
        <p:spPr/>
        <p:txBody>
          <a:bodyPr/>
          <a:lstStyle/>
          <a:p>
            <a:pPr algn="ctr"/>
            <a:r>
              <a:rPr lang="en-US" u="none" strike="noStrike" dirty="0">
                <a:solidFill>
                  <a:srgbClr val="262626"/>
                </a:solidFill>
                <a:latin typeface="Century Gothic"/>
              </a:rPr>
              <a:t>Reasoning </a:t>
            </a:r>
            <a:endParaRPr lang="en-US" dirty="0">
              <a:cs typeface="Calibri Light" panose="020F0302020204030204"/>
            </a:endParaRPr>
          </a:p>
        </p:txBody>
      </p:sp>
      <p:graphicFrame>
        <p:nvGraphicFramePr>
          <p:cNvPr id="7" name="Table 7">
            <a:extLst>
              <a:ext uri="{FF2B5EF4-FFF2-40B4-BE49-F238E27FC236}">
                <a16:creationId xmlns:a16="http://schemas.microsoft.com/office/drawing/2014/main" id="{72083D69-9E5D-421C-8814-696E120993E0}"/>
              </a:ext>
            </a:extLst>
          </p:cNvPr>
          <p:cNvGraphicFramePr>
            <a:graphicFrameLocks noGrp="1"/>
          </p:cNvGraphicFramePr>
          <p:nvPr>
            <p:extLst>
              <p:ext uri="{D42A27DB-BD31-4B8C-83A1-F6EECF244321}">
                <p14:modId xmlns:p14="http://schemas.microsoft.com/office/powerpoint/2010/main" val="2798561264"/>
              </p:ext>
            </p:extLst>
          </p:nvPr>
        </p:nvGraphicFramePr>
        <p:xfrm>
          <a:off x="1860550" y="2501900"/>
          <a:ext cx="8127999" cy="32054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639809235"/>
                    </a:ext>
                  </a:extLst>
                </a:gridCol>
                <a:gridCol w="2709333">
                  <a:extLst>
                    <a:ext uri="{9D8B030D-6E8A-4147-A177-3AD203B41FA5}">
                      <a16:colId xmlns:a16="http://schemas.microsoft.com/office/drawing/2014/main" val="3247653453"/>
                    </a:ext>
                  </a:extLst>
                </a:gridCol>
                <a:gridCol w="2709333">
                  <a:extLst>
                    <a:ext uri="{9D8B030D-6E8A-4147-A177-3AD203B41FA5}">
                      <a16:colId xmlns:a16="http://schemas.microsoft.com/office/drawing/2014/main" val="425757285"/>
                    </a:ext>
                  </a:extLst>
                </a:gridCol>
              </a:tblGrid>
              <a:tr h="370840">
                <a:tc>
                  <a:txBody>
                    <a:bodyPr/>
                    <a:lstStyle/>
                    <a:p>
                      <a:r>
                        <a:rPr lang="en-US" dirty="0"/>
                        <a:t>IR Array</a:t>
                      </a:r>
                    </a:p>
                  </a:txBody>
                  <a:tcPr/>
                </a:tc>
                <a:tc>
                  <a:txBody>
                    <a:bodyPr/>
                    <a:lstStyle/>
                    <a:p>
                      <a:r>
                        <a:rPr lang="en-US" dirty="0"/>
                        <a:t>Camera</a:t>
                      </a:r>
                    </a:p>
                  </a:txBody>
                  <a:tcPr/>
                </a:tc>
                <a:tc>
                  <a:txBody>
                    <a:bodyPr/>
                    <a:lstStyle/>
                    <a:p>
                      <a:r>
                        <a:rPr lang="en-US" dirty="0"/>
                        <a:t>Surface Conductivity</a:t>
                      </a:r>
                    </a:p>
                    <a:p>
                      <a:r>
                        <a:rPr lang="en-US" dirty="0"/>
                        <a:t>Monitors</a:t>
                      </a:r>
                    </a:p>
                  </a:txBody>
                  <a:tcPr/>
                </a:tc>
                <a:extLst>
                  <a:ext uri="{0D108BD9-81ED-4DB2-BD59-A6C34878D82A}">
                    <a16:rowId xmlns:a16="http://schemas.microsoft.com/office/drawing/2014/main" val="59796524"/>
                  </a:ext>
                </a:extLst>
              </a:tr>
              <a:tr h="370840">
                <a:tc>
                  <a:txBody>
                    <a:bodyPr/>
                    <a:lstStyle/>
                    <a:p>
                      <a:r>
                        <a:rPr lang="en-US" dirty="0"/>
                        <a:t>+/- Simpler Data Flow</a:t>
                      </a:r>
                    </a:p>
                  </a:txBody>
                  <a:tcPr/>
                </a:tc>
                <a:tc>
                  <a:txBody>
                    <a:bodyPr/>
                    <a:lstStyle/>
                    <a:p>
                      <a:r>
                        <a:rPr lang="en-US" dirty="0"/>
                        <a:t>- More Computation Intensive</a:t>
                      </a:r>
                    </a:p>
                  </a:txBody>
                  <a:tcPr/>
                </a:tc>
                <a:tc>
                  <a:txBody>
                    <a:bodyPr/>
                    <a:lstStyle/>
                    <a:p>
                      <a:endParaRPr lang="en-US" dirty="0"/>
                    </a:p>
                  </a:txBody>
                  <a:tcPr/>
                </a:tc>
                <a:extLst>
                  <a:ext uri="{0D108BD9-81ED-4DB2-BD59-A6C34878D82A}">
                    <a16:rowId xmlns:a16="http://schemas.microsoft.com/office/drawing/2014/main" val="532915177"/>
                  </a:ext>
                </a:extLst>
              </a:tr>
              <a:tr h="370840">
                <a:tc>
                  <a:txBody>
                    <a:bodyPr/>
                    <a:lstStyle/>
                    <a:p>
                      <a:r>
                        <a:rPr lang="en-US" dirty="0"/>
                        <a:t>+ Half of the data is not processed by the main processor</a:t>
                      </a:r>
                    </a:p>
                  </a:txBody>
                  <a:tcPr/>
                </a:tc>
                <a:tc>
                  <a:txBody>
                    <a:bodyPr/>
                    <a:lstStyle/>
                    <a:p>
                      <a:r>
                        <a:rPr lang="en-US" dirty="0"/>
                        <a:t>- High Data Usage</a:t>
                      </a:r>
                    </a:p>
                  </a:txBody>
                  <a:tcPr/>
                </a:tc>
                <a:tc>
                  <a:txBody>
                    <a:bodyPr/>
                    <a:lstStyle/>
                    <a:p>
                      <a:r>
                        <a:rPr lang="en-US" dirty="0"/>
                        <a:t>+ Half of the data is processed outside the main processor</a:t>
                      </a:r>
                    </a:p>
                  </a:txBody>
                  <a:tcPr/>
                </a:tc>
                <a:extLst>
                  <a:ext uri="{0D108BD9-81ED-4DB2-BD59-A6C34878D82A}">
                    <a16:rowId xmlns:a16="http://schemas.microsoft.com/office/drawing/2014/main" val="2686538592"/>
                  </a:ext>
                </a:extLst>
              </a:tr>
              <a:tr h="370840">
                <a:tc>
                  <a:txBody>
                    <a:bodyPr/>
                    <a:lstStyle/>
                    <a:p>
                      <a:r>
                        <a:rPr lang="en-US" dirty="0"/>
                        <a:t>+ Mostly a closed system</a:t>
                      </a:r>
                    </a:p>
                  </a:txBody>
                  <a:tcPr/>
                </a:tc>
                <a:tc>
                  <a:txBody>
                    <a:bodyPr/>
                    <a:lstStyle/>
                    <a:p>
                      <a:r>
                        <a:rPr lang="en-US" dirty="0"/>
                        <a:t>- More sensitive to environmental lighting</a:t>
                      </a:r>
                    </a:p>
                  </a:txBody>
                  <a:tcPr/>
                </a:tc>
                <a:tc>
                  <a:txBody>
                    <a:bodyPr/>
                    <a:lstStyle/>
                    <a:p>
                      <a:r>
                        <a:rPr lang="en-US" dirty="0"/>
                        <a:t>- Sensitive to changes to the users body</a:t>
                      </a:r>
                    </a:p>
                  </a:txBody>
                  <a:tcPr/>
                </a:tc>
                <a:extLst>
                  <a:ext uri="{0D108BD9-81ED-4DB2-BD59-A6C34878D82A}">
                    <a16:rowId xmlns:a16="http://schemas.microsoft.com/office/drawing/2014/main" val="2402696690"/>
                  </a:ext>
                </a:extLst>
              </a:tr>
              <a:tr h="370840">
                <a:tc>
                  <a:txBody>
                    <a:bodyPr/>
                    <a:lstStyle/>
                    <a:p>
                      <a:r>
                        <a:rPr lang="en-US" dirty="0"/>
                        <a:t>- Less Accurate Tracking</a:t>
                      </a:r>
                    </a:p>
                  </a:txBody>
                  <a:tcPr/>
                </a:tc>
                <a:tc>
                  <a:txBody>
                    <a:bodyPr/>
                    <a:lstStyle/>
                    <a:p>
                      <a:r>
                        <a:rPr lang="en-US" dirty="0"/>
                        <a:t>+ Higher Accuracy</a:t>
                      </a:r>
                    </a:p>
                  </a:txBody>
                  <a:tcPr/>
                </a:tc>
                <a:tc>
                  <a:txBody>
                    <a:bodyPr/>
                    <a:lstStyle/>
                    <a:p>
                      <a:r>
                        <a:rPr lang="en-US" dirty="0"/>
                        <a:t>- Unknown How Accurate</a:t>
                      </a:r>
                    </a:p>
                  </a:txBody>
                  <a:tcPr/>
                </a:tc>
                <a:extLst>
                  <a:ext uri="{0D108BD9-81ED-4DB2-BD59-A6C34878D82A}">
                    <a16:rowId xmlns:a16="http://schemas.microsoft.com/office/drawing/2014/main" val="1220215279"/>
                  </a:ext>
                </a:extLst>
              </a:tr>
            </a:tbl>
          </a:graphicData>
        </a:graphic>
      </p:graphicFrame>
    </p:spTree>
    <p:extLst>
      <p:ext uri="{BB962C8B-B14F-4D97-AF65-F5344CB8AC3E}">
        <p14:creationId xmlns:p14="http://schemas.microsoft.com/office/powerpoint/2010/main" val="107000438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1461</TotalTime>
  <Words>1336</Words>
  <Application>Microsoft Office PowerPoint</Application>
  <PresentationFormat>Widescreen</PresentationFormat>
  <Paragraphs>561</Paragraphs>
  <Slides>43</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Cambria Math</vt:lpstr>
      <vt:lpstr>Century Gothic</vt:lpstr>
      <vt:lpstr>Wingdings</vt:lpstr>
      <vt:lpstr>Retrospect</vt:lpstr>
      <vt:lpstr>Eye Tracking Goggles</vt:lpstr>
      <vt:lpstr>Motivation</vt:lpstr>
      <vt:lpstr>Goals and Objectives</vt:lpstr>
      <vt:lpstr>Specifications</vt:lpstr>
      <vt:lpstr>Block Diagram</vt:lpstr>
      <vt:lpstr>PowerPoint Presentation</vt:lpstr>
      <vt:lpstr>Project Design Approach</vt:lpstr>
      <vt:lpstr>System</vt:lpstr>
      <vt:lpstr>Reasoning </vt:lpstr>
      <vt:lpstr>Concept of our system</vt:lpstr>
      <vt:lpstr>PowerPoint Presentation</vt:lpstr>
      <vt:lpstr>Examples</vt:lpstr>
      <vt:lpstr>Health and Safety Standards for Eye Exposure to Infrared Light</vt:lpstr>
      <vt:lpstr>Calculations of  Hazardous Eye Exposure to Infrared Radiation</vt:lpstr>
      <vt:lpstr>PCB</vt:lpstr>
      <vt:lpstr>Converter board</vt:lpstr>
      <vt:lpstr>Power Systems</vt:lpstr>
      <vt:lpstr>Primary Board Logic</vt:lpstr>
      <vt:lpstr>I/O Ports</vt:lpstr>
      <vt:lpstr> Reasoning for and comparisons of the Selector Chip</vt:lpstr>
      <vt:lpstr>Analog to Digital Converter Chip Comparisons</vt:lpstr>
      <vt:lpstr>Progress of the PCB</vt:lpstr>
      <vt:lpstr>Power</vt:lpstr>
      <vt:lpstr>Power system</vt:lpstr>
      <vt:lpstr>Power Consumption</vt:lpstr>
      <vt:lpstr>Progress of the Power</vt:lpstr>
      <vt:lpstr>Processing Unit </vt:lpstr>
      <vt:lpstr>Main Processor Unit </vt:lpstr>
      <vt:lpstr>Progress of the Processing Unit</vt:lpstr>
      <vt:lpstr>Goggles</vt:lpstr>
      <vt:lpstr>Comparison of Goggles</vt:lpstr>
      <vt:lpstr>Piper LCD Display </vt:lpstr>
      <vt:lpstr>Progress of the Goggles</vt:lpstr>
      <vt:lpstr>Application</vt:lpstr>
      <vt:lpstr>Application</vt:lpstr>
      <vt:lpstr>Selecting a Communication Protocol SPI vs I2C vs UART</vt:lpstr>
      <vt:lpstr>Stretch Goal</vt:lpstr>
      <vt:lpstr>Progress of the Application</vt:lpstr>
      <vt:lpstr> Prototype     Final</vt:lpstr>
      <vt:lpstr>State Algorithm</vt:lpstr>
      <vt:lpstr>Machine Learning</vt:lpstr>
      <vt:lpstr>Budget</vt:lpstr>
      <vt:lpstr>Work Distribution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Patrick Gonzalez</cp:lastModifiedBy>
  <cp:revision>169</cp:revision>
  <dcterms:created xsi:type="dcterms:W3CDTF">2020-01-14T18:46:42Z</dcterms:created>
  <dcterms:modified xsi:type="dcterms:W3CDTF">2020-04-16T16:56:48Z</dcterms:modified>
</cp:coreProperties>
</file>